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5"/>
  </p:notesMasterIdLst>
  <p:sldIdLst>
    <p:sldId id="256" r:id="rId2"/>
    <p:sldId id="257" r:id="rId3"/>
    <p:sldId id="275" r:id="rId4"/>
    <p:sldId id="278" r:id="rId5"/>
    <p:sldId id="258" r:id="rId6"/>
    <p:sldId id="274" r:id="rId7"/>
    <p:sldId id="276" r:id="rId8"/>
    <p:sldId id="277"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8288000" cy="10287000"/>
  <p:notesSz cx="6858000" cy="9144000"/>
  <p:embeddedFontLst>
    <p:embeddedFont>
      <p:font typeface="Bungee" panose="02020500000000000000" charset="0"/>
      <p:regular r:id="rId26"/>
    </p:embeddedFont>
    <p:embeddedFont>
      <p:font typeface="Press Start 2P" panose="02020500000000000000" charset="0"/>
      <p:regular r:id="rId27"/>
    </p:embeddedFont>
    <p:embeddedFont>
      <p:font typeface="Roboto Mono" panose="00000009000000000000"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2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046E0B6-03D5-E274-8ACF-618283DB355F}"/>
            </a:ext>
          </a:extLst>
        </p:cNvPr>
        <p:cNvGrpSpPr/>
        <p:nvPr/>
      </p:nvGrpSpPr>
      <p:grpSpPr>
        <a:xfrm>
          <a:off x="0" y="0"/>
          <a:ext cx="0" cy="0"/>
          <a:chOff x="0" y="0"/>
          <a:chExt cx="0" cy="0"/>
        </a:xfrm>
      </p:grpSpPr>
      <p:sp>
        <p:nvSpPr>
          <p:cNvPr id="1022" name="Google Shape;1022;p15:notes">
            <a:extLst>
              <a:ext uri="{FF2B5EF4-FFF2-40B4-BE49-F238E27FC236}">
                <a16:creationId xmlns:a16="http://schemas.microsoft.com/office/drawing/2014/main" id="{7C186FC7-4FBD-7EDF-E05C-563F1D5BCD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a:extLst>
              <a:ext uri="{FF2B5EF4-FFF2-40B4-BE49-F238E27FC236}">
                <a16:creationId xmlns:a16="http://schemas.microsoft.com/office/drawing/2014/main" id="{C6F58C59-E4BA-B5F0-C842-6C356001D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5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E6EAB0C-EEA0-8BE8-AE1A-FD8FF6FF7EBF}"/>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D25E0CB1-A1F0-DCAE-0B65-F92CD5D0B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EE2DB19-9566-3C83-D3BD-C0B06E6A3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22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BA417F03-3188-E669-9135-FEC4AD1E052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9AD1345-6AF4-FCD6-6572-65943063BB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4DFDA52C-7AC5-84D4-BECA-34626436C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67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A25C97F-BA97-A8CD-2D6E-D01DC0D6785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0D5D1BE-0E1D-B7BB-8F0C-A71EBEC13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D381DA7-D15D-2073-F0F4-D6FEEE68E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24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A5716D0-8B6E-1730-D861-88C6940D229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344A91F-38A0-66BC-51FF-96400F1A7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AF8C5058-E909-A0AC-41D2-25D9A87B0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087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4.png"/><Relationship Id="rId4" Type="http://schemas.openxmlformats.org/officeDocument/2006/relationships/image" Target="../media/image26.jp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0.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8.png"/><Relationship Id="rId18" Type="http://schemas.openxmlformats.org/officeDocument/2006/relationships/image" Target="../media/image15.png"/><Relationship Id="rId26"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6.png"/><Relationship Id="rId33" Type="http://schemas.openxmlformats.org/officeDocument/2006/relationships/image" Target="../media/image4.png"/><Relationship Id="rId2" Type="http://schemas.openxmlformats.org/officeDocument/2006/relationships/notesSlide" Target="../notesSlides/notesSlide22.xml"/><Relationship Id="rId16" Type="http://schemas.openxmlformats.org/officeDocument/2006/relationships/image" Target="../media/image52.png"/><Relationship Id="rId20" Type="http://schemas.openxmlformats.org/officeDocument/2006/relationships/image" Target="../media/image5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35.png"/><Relationship Id="rId32"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51.png"/><Relationship Id="rId23" Type="http://schemas.openxmlformats.org/officeDocument/2006/relationships/image" Target="../media/image34.png"/><Relationship Id="rId28" Type="http://schemas.openxmlformats.org/officeDocument/2006/relationships/image" Target="../media/image30.png"/><Relationship Id="rId10" Type="http://schemas.openxmlformats.org/officeDocument/2006/relationships/image" Target="../media/image20.png"/><Relationship Id="rId19" Type="http://schemas.openxmlformats.org/officeDocument/2006/relationships/image" Target="../media/image3.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25.png"/><Relationship Id="rId22" Type="http://schemas.openxmlformats.org/officeDocument/2006/relationships/image" Target="../media/image32.png"/><Relationship Id="rId27" Type="http://schemas.openxmlformats.org/officeDocument/2006/relationships/image" Target="../media/image9.png"/><Relationship Id="rId30"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dirty="0">
                <a:solidFill>
                  <a:srgbClr val="3A52CF"/>
                </a:solidFill>
                <a:latin typeface="Press Start 2P"/>
                <a:ea typeface="Press Start 2P"/>
                <a:cs typeface="Press Start 2P"/>
                <a:sym typeface="Press Start 2P"/>
              </a:rPr>
              <a:t>20%</a:t>
            </a:r>
            <a:endParaRPr dirty="0"/>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89217"/>
            <a:ext cx="2483018" cy="769441"/>
          </a:xfrm>
          <a:prstGeom prst="rect">
            <a:avLst/>
          </a:prstGeom>
          <a:noFill/>
        </p:spPr>
        <p:txBody>
          <a:bodyPr wrap="square" rtlCol="0">
            <a:spAutoFit/>
          </a:bodyPr>
          <a:lstStyle/>
          <a:p>
            <a:r>
              <a:rPr lang="zh-TW" altLang="en-US" sz="4400" dirty="0">
                <a:solidFill>
                  <a:srgbClr val="3A52CF"/>
                </a:solidFill>
                <a:latin typeface="+mj-ea"/>
                <a:ea typeface="+mj-ea"/>
              </a:rPr>
              <a:t>賽前說明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21798" y="3170900"/>
            <a:ext cx="2483018" cy="769441"/>
          </a:xfrm>
          <a:prstGeom prst="rect">
            <a:avLst/>
          </a:prstGeom>
          <a:noFill/>
        </p:spPr>
        <p:txBody>
          <a:bodyPr wrap="square" rtlCol="0">
            <a:spAutoFit/>
          </a:bodyPr>
          <a:lstStyle/>
          <a:p>
            <a:r>
              <a:rPr lang="zh-TW" altLang="en-US" sz="4400" dirty="0">
                <a:solidFill>
                  <a:srgbClr val="3A52CF"/>
                </a:solidFill>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546313" y="5550228"/>
            <a:ext cx="2483018" cy="769441"/>
          </a:xfrm>
          <a:prstGeom prst="rect">
            <a:avLst/>
          </a:prstGeom>
          <a:noFill/>
        </p:spPr>
        <p:txBody>
          <a:bodyPr wrap="square" rtlCol="0">
            <a:spAutoFit/>
          </a:bodyPr>
          <a:lstStyle/>
          <a:p>
            <a:r>
              <a:rPr lang="zh-TW" altLang="en-US" sz="4400" dirty="0">
                <a:solidFill>
                  <a:srgbClr val="3A52CF"/>
                </a:solidFill>
                <a:latin typeface="+mj-ea"/>
                <a:ea typeface="+mj-ea"/>
              </a:rPr>
              <a:t>選秀大會</a:t>
            </a:r>
          </a:p>
        </p:txBody>
      </p:sp>
      <p:sp>
        <p:nvSpPr>
          <p:cNvPr id="5" name="文字方塊 4">
            <a:extLst>
              <a:ext uri="{FF2B5EF4-FFF2-40B4-BE49-F238E27FC236}">
                <a16:creationId xmlns:a16="http://schemas.microsoft.com/office/drawing/2014/main" id="{480A98A8-4C03-FA37-8081-838FA65AFC73}"/>
              </a:ext>
            </a:extLst>
          </p:cNvPr>
          <p:cNvSpPr txBox="1"/>
          <p:nvPr/>
        </p:nvSpPr>
        <p:spPr>
          <a:xfrm>
            <a:off x="10490144" y="6676866"/>
            <a:ext cx="3120701" cy="769441"/>
          </a:xfrm>
          <a:prstGeom prst="rect">
            <a:avLst/>
          </a:prstGeom>
          <a:noFill/>
        </p:spPr>
        <p:txBody>
          <a:bodyPr wrap="square" rtlCol="0">
            <a:spAutoFit/>
          </a:bodyPr>
          <a:lstStyle/>
          <a:p>
            <a:r>
              <a:rPr lang="zh-TW" altLang="en-US" sz="4400" dirty="0">
                <a:solidFill>
                  <a:srgbClr val="3A52CF"/>
                </a:solidFill>
                <a:latin typeface="+mj-ea"/>
                <a:ea typeface="+mj-ea"/>
              </a:rPr>
              <a:t>酒精障礙賽</a:t>
            </a:r>
          </a:p>
        </p:txBody>
      </p:sp>
      <p:sp>
        <p:nvSpPr>
          <p:cNvPr id="6" name="文字方塊 5">
            <a:extLst>
              <a:ext uri="{FF2B5EF4-FFF2-40B4-BE49-F238E27FC236}">
                <a16:creationId xmlns:a16="http://schemas.microsoft.com/office/drawing/2014/main" id="{0989CB7F-F7EB-92BE-608D-1C7F3FCF237E}"/>
              </a:ext>
            </a:extLst>
          </p:cNvPr>
          <p:cNvSpPr txBox="1"/>
          <p:nvPr/>
        </p:nvSpPr>
        <p:spPr>
          <a:xfrm>
            <a:off x="10546313" y="4297538"/>
            <a:ext cx="2483018" cy="769441"/>
          </a:xfrm>
          <a:prstGeom prst="rect">
            <a:avLst/>
          </a:prstGeom>
          <a:noFill/>
        </p:spPr>
        <p:txBody>
          <a:bodyPr wrap="square" rtlCol="0">
            <a:spAutoFit/>
          </a:bodyPr>
          <a:lstStyle/>
          <a:p>
            <a:r>
              <a:rPr lang="zh-TW" altLang="en-US" sz="4400" dirty="0">
                <a:solidFill>
                  <a:srgbClr val="3A52CF"/>
                </a:solidFill>
                <a:latin typeface="+mj-ea"/>
                <a:ea typeface="+mj-ea"/>
              </a:rPr>
              <a:t>入場說明</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4">
          <a:extLst>
            <a:ext uri="{FF2B5EF4-FFF2-40B4-BE49-F238E27FC236}">
              <a16:creationId xmlns:a16="http://schemas.microsoft.com/office/drawing/2014/main" id="{50C61194-0F88-DE54-5CFE-7BAFDA5B7F97}"/>
            </a:ext>
          </a:extLst>
        </p:cNvPr>
        <p:cNvGrpSpPr/>
        <p:nvPr/>
      </p:nvGrpSpPr>
      <p:grpSpPr>
        <a:xfrm>
          <a:off x="0" y="0"/>
          <a:ext cx="0" cy="0"/>
          <a:chOff x="0" y="0"/>
          <a:chExt cx="0" cy="0"/>
        </a:xfrm>
      </p:grpSpPr>
      <p:grpSp>
        <p:nvGrpSpPr>
          <p:cNvPr id="1025" name="Google Shape;1025;p23">
            <a:extLst>
              <a:ext uri="{FF2B5EF4-FFF2-40B4-BE49-F238E27FC236}">
                <a16:creationId xmlns:a16="http://schemas.microsoft.com/office/drawing/2014/main" id="{D41F5F97-022C-F518-9854-38566CEAE617}"/>
              </a:ext>
            </a:extLst>
          </p:cNvPr>
          <p:cNvGrpSpPr/>
          <p:nvPr/>
        </p:nvGrpSpPr>
        <p:grpSpPr>
          <a:xfrm>
            <a:off x="0" y="-144661"/>
            <a:ext cx="18288000" cy="1036201"/>
            <a:chOff x="0" y="-38100"/>
            <a:chExt cx="4816593" cy="272909"/>
          </a:xfrm>
        </p:grpSpPr>
        <p:sp>
          <p:nvSpPr>
            <p:cNvPr id="1026" name="Google Shape;1026;p23">
              <a:extLst>
                <a:ext uri="{FF2B5EF4-FFF2-40B4-BE49-F238E27FC236}">
                  <a16:creationId xmlns:a16="http://schemas.microsoft.com/office/drawing/2014/main" id="{F0F41590-FA5C-94C0-C796-5B14ECBA3E2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a:extLst>
                <a:ext uri="{FF2B5EF4-FFF2-40B4-BE49-F238E27FC236}">
                  <a16:creationId xmlns:a16="http://schemas.microsoft.com/office/drawing/2014/main" id="{A813C09A-44E5-BA65-72AB-21EE0FA84B2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a:extLst>
              <a:ext uri="{FF2B5EF4-FFF2-40B4-BE49-F238E27FC236}">
                <a16:creationId xmlns:a16="http://schemas.microsoft.com/office/drawing/2014/main" id="{FB70E092-F0D0-219D-3B62-CEA6B17A6F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a:extLst>
              <a:ext uri="{FF2B5EF4-FFF2-40B4-BE49-F238E27FC236}">
                <a16:creationId xmlns:a16="http://schemas.microsoft.com/office/drawing/2014/main" id="{14E859F5-8167-2969-468E-949EE78C90CD}"/>
              </a:ext>
            </a:extLst>
          </p:cNvPr>
          <p:cNvGrpSpPr/>
          <p:nvPr/>
        </p:nvGrpSpPr>
        <p:grpSpPr>
          <a:xfrm>
            <a:off x="1021891" y="2029921"/>
            <a:ext cx="7449519" cy="3014231"/>
            <a:chOff x="-128818" y="0"/>
            <a:chExt cx="9932692" cy="4018974"/>
          </a:xfrm>
        </p:grpSpPr>
        <p:grpSp>
          <p:nvGrpSpPr>
            <p:cNvPr id="1030" name="Google Shape;1030;p23">
              <a:extLst>
                <a:ext uri="{FF2B5EF4-FFF2-40B4-BE49-F238E27FC236}">
                  <a16:creationId xmlns:a16="http://schemas.microsoft.com/office/drawing/2014/main" id="{CD70FE92-7843-4A46-6F76-C9C0CFC6753F}"/>
                </a:ext>
              </a:extLst>
            </p:cNvPr>
            <p:cNvGrpSpPr/>
            <p:nvPr/>
          </p:nvGrpSpPr>
          <p:grpSpPr>
            <a:xfrm rot="-5400000">
              <a:off x="2828041" y="-2956859"/>
              <a:ext cx="4018974" cy="9932692"/>
              <a:chOff x="0" y="-66675"/>
              <a:chExt cx="2080183" cy="5141068"/>
            </a:xfrm>
          </p:grpSpPr>
          <p:sp>
            <p:nvSpPr>
              <p:cNvPr id="1031" name="Google Shape;1031;p23">
                <a:extLst>
                  <a:ext uri="{FF2B5EF4-FFF2-40B4-BE49-F238E27FC236}">
                    <a16:creationId xmlns:a16="http://schemas.microsoft.com/office/drawing/2014/main" id="{58142AD8-3ABA-1850-1629-06EE6A3D0B6C}"/>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a:extLst>
                  <a:ext uri="{FF2B5EF4-FFF2-40B4-BE49-F238E27FC236}">
                    <a16:creationId xmlns:a16="http://schemas.microsoft.com/office/drawing/2014/main" id="{D96B1C2F-CFAB-C0B8-4668-1F68B6C5CBAA}"/>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a:extLst>
                <a:ext uri="{FF2B5EF4-FFF2-40B4-BE49-F238E27FC236}">
                  <a16:creationId xmlns:a16="http://schemas.microsoft.com/office/drawing/2014/main" id="{820DB50A-CC5A-919A-F2D2-C9E469769684}"/>
                </a:ext>
              </a:extLst>
            </p:cNvPr>
            <p:cNvGrpSpPr/>
            <p:nvPr/>
          </p:nvGrpSpPr>
          <p:grpSpPr>
            <a:xfrm rot="-5400000">
              <a:off x="-1765147" y="1922614"/>
              <a:ext cx="3796129" cy="173917"/>
              <a:chOff x="0" y="-38100"/>
              <a:chExt cx="1964841" cy="90018"/>
            </a:xfrm>
          </p:grpSpPr>
          <p:sp>
            <p:nvSpPr>
              <p:cNvPr id="1034" name="Google Shape;1034;p23">
                <a:extLst>
                  <a:ext uri="{FF2B5EF4-FFF2-40B4-BE49-F238E27FC236}">
                    <a16:creationId xmlns:a16="http://schemas.microsoft.com/office/drawing/2014/main" id="{0581B914-9C4A-7D2E-F511-C020AF420F4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a:extLst>
                  <a:ext uri="{FF2B5EF4-FFF2-40B4-BE49-F238E27FC236}">
                    <a16:creationId xmlns:a16="http://schemas.microsoft.com/office/drawing/2014/main" id="{6F2B0058-A092-0133-AC6B-52F084AF8C8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a:extLst>
                <a:ext uri="{FF2B5EF4-FFF2-40B4-BE49-F238E27FC236}">
                  <a16:creationId xmlns:a16="http://schemas.microsoft.com/office/drawing/2014/main" id="{2DC9200F-BAB2-0A13-23C4-89A3C2D7B688}"/>
                </a:ext>
              </a:extLst>
            </p:cNvPr>
            <p:cNvGrpSpPr/>
            <p:nvPr/>
          </p:nvGrpSpPr>
          <p:grpSpPr>
            <a:xfrm>
              <a:off x="219875" y="3732021"/>
              <a:ext cx="9357231" cy="175615"/>
              <a:chOff x="0" y="-38100"/>
              <a:chExt cx="4843215" cy="90897"/>
            </a:xfrm>
          </p:grpSpPr>
          <p:sp>
            <p:nvSpPr>
              <p:cNvPr id="1037" name="Google Shape;1037;p23">
                <a:extLst>
                  <a:ext uri="{FF2B5EF4-FFF2-40B4-BE49-F238E27FC236}">
                    <a16:creationId xmlns:a16="http://schemas.microsoft.com/office/drawing/2014/main" id="{9BECEDDA-7C35-ED62-9B35-E78B18B4B213}"/>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a:extLst>
                  <a:ext uri="{FF2B5EF4-FFF2-40B4-BE49-F238E27FC236}">
                    <a16:creationId xmlns:a16="http://schemas.microsoft.com/office/drawing/2014/main" id="{17CD6D10-A6D4-61CF-E10D-0FA192333137}"/>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a:extLst>
                <a:ext uri="{FF2B5EF4-FFF2-40B4-BE49-F238E27FC236}">
                  <a16:creationId xmlns:a16="http://schemas.microsoft.com/office/drawing/2014/main" id="{FD70BE14-583E-3CAA-4CCA-14CDBBCA9D96}"/>
                </a:ext>
              </a:extLst>
            </p:cNvPr>
            <p:cNvGrpSpPr/>
            <p:nvPr/>
          </p:nvGrpSpPr>
          <p:grpSpPr>
            <a:xfrm>
              <a:off x="219875" y="37897"/>
              <a:ext cx="9480400" cy="188316"/>
              <a:chOff x="0" y="-38100"/>
              <a:chExt cx="4906966" cy="97470"/>
            </a:xfrm>
          </p:grpSpPr>
          <p:sp>
            <p:nvSpPr>
              <p:cNvPr id="1040" name="Google Shape;1040;p23">
                <a:extLst>
                  <a:ext uri="{FF2B5EF4-FFF2-40B4-BE49-F238E27FC236}">
                    <a16:creationId xmlns:a16="http://schemas.microsoft.com/office/drawing/2014/main" id="{7E513711-4143-6602-5C3A-31084E1F9A3B}"/>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a:extLst>
                  <a:ext uri="{FF2B5EF4-FFF2-40B4-BE49-F238E27FC236}">
                    <a16:creationId xmlns:a16="http://schemas.microsoft.com/office/drawing/2014/main" id="{AC37C177-38B6-3588-4F2C-2AE41EC5D3C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a:extLst>
                <a:ext uri="{FF2B5EF4-FFF2-40B4-BE49-F238E27FC236}">
                  <a16:creationId xmlns:a16="http://schemas.microsoft.com/office/drawing/2014/main" id="{E2BEC249-24A4-3932-5225-B3420A794168}"/>
                </a:ext>
              </a:extLst>
            </p:cNvPr>
            <p:cNvGrpSpPr/>
            <p:nvPr/>
          </p:nvGrpSpPr>
          <p:grpSpPr>
            <a:xfrm rot="-5400000">
              <a:off x="7703820" y="1911184"/>
              <a:ext cx="3796129" cy="196777"/>
              <a:chOff x="0" y="-38100"/>
              <a:chExt cx="1964841" cy="101850"/>
            </a:xfrm>
          </p:grpSpPr>
          <p:sp>
            <p:nvSpPr>
              <p:cNvPr id="1043" name="Google Shape;1043;p23">
                <a:extLst>
                  <a:ext uri="{FF2B5EF4-FFF2-40B4-BE49-F238E27FC236}">
                    <a16:creationId xmlns:a16="http://schemas.microsoft.com/office/drawing/2014/main" id="{C7503C07-BA6F-B0E3-6B2B-65E737F0861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a:extLst>
                  <a:ext uri="{FF2B5EF4-FFF2-40B4-BE49-F238E27FC236}">
                    <a16:creationId xmlns:a16="http://schemas.microsoft.com/office/drawing/2014/main" id="{7CAFA199-541B-935B-834F-F2AB36D2162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46" name="Google Shape;1046;p23">
            <a:extLst>
              <a:ext uri="{FF2B5EF4-FFF2-40B4-BE49-F238E27FC236}">
                <a16:creationId xmlns:a16="http://schemas.microsoft.com/office/drawing/2014/main" id="{D87E8614-4CD9-2242-2739-FC1867B8CCA0}"/>
              </a:ext>
            </a:extLst>
          </p:cNvPr>
          <p:cNvGrpSpPr/>
          <p:nvPr/>
        </p:nvGrpSpPr>
        <p:grpSpPr>
          <a:xfrm>
            <a:off x="9719976" y="2029921"/>
            <a:ext cx="7449519" cy="3014231"/>
            <a:chOff x="-128818" y="0"/>
            <a:chExt cx="9932692" cy="4018974"/>
          </a:xfrm>
        </p:grpSpPr>
        <p:grpSp>
          <p:nvGrpSpPr>
            <p:cNvPr id="1047" name="Google Shape;1047;p23">
              <a:extLst>
                <a:ext uri="{FF2B5EF4-FFF2-40B4-BE49-F238E27FC236}">
                  <a16:creationId xmlns:a16="http://schemas.microsoft.com/office/drawing/2014/main" id="{F3494056-BC69-EBBE-BDA4-7A6F7533F9D1}"/>
                </a:ext>
              </a:extLst>
            </p:cNvPr>
            <p:cNvGrpSpPr/>
            <p:nvPr/>
          </p:nvGrpSpPr>
          <p:grpSpPr>
            <a:xfrm rot="-5400000">
              <a:off x="2828041" y="-2956859"/>
              <a:ext cx="4018974" cy="9932692"/>
              <a:chOff x="0" y="-66675"/>
              <a:chExt cx="2080183" cy="5141068"/>
            </a:xfrm>
          </p:grpSpPr>
          <p:sp>
            <p:nvSpPr>
              <p:cNvPr id="1048" name="Google Shape;1048;p23">
                <a:extLst>
                  <a:ext uri="{FF2B5EF4-FFF2-40B4-BE49-F238E27FC236}">
                    <a16:creationId xmlns:a16="http://schemas.microsoft.com/office/drawing/2014/main" id="{EDB3D742-FA5E-03A6-46DE-6683587B03B0}"/>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a:extLst>
                  <a:ext uri="{FF2B5EF4-FFF2-40B4-BE49-F238E27FC236}">
                    <a16:creationId xmlns:a16="http://schemas.microsoft.com/office/drawing/2014/main" id="{39130A33-BCD6-955E-792F-85513622779F}"/>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a:extLst>
                <a:ext uri="{FF2B5EF4-FFF2-40B4-BE49-F238E27FC236}">
                  <a16:creationId xmlns:a16="http://schemas.microsoft.com/office/drawing/2014/main" id="{F0C18E7A-7FCD-A802-9110-1D003BB6E1F2}"/>
                </a:ext>
              </a:extLst>
            </p:cNvPr>
            <p:cNvGrpSpPr/>
            <p:nvPr/>
          </p:nvGrpSpPr>
          <p:grpSpPr>
            <a:xfrm rot="-5400000">
              <a:off x="-1765147" y="1922614"/>
              <a:ext cx="3796129" cy="173917"/>
              <a:chOff x="0" y="-38100"/>
              <a:chExt cx="1964841" cy="90018"/>
            </a:xfrm>
          </p:grpSpPr>
          <p:sp>
            <p:nvSpPr>
              <p:cNvPr id="1051" name="Google Shape;1051;p23">
                <a:extLst>
                  <a:ext uri="{FF2B5EF4-FFF2-40B4-BE49-F238E27FC236}">
                    <a16:creationId xmlns:a16="http://schemas.microsoft.com/office/drawing/2014/main" id="{2CF8D502-7726-8F30-6EC8-FDEE187EDACD}"/>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a:extLst>
                  <a:ext uri="{FF2B5EF4-FFF2-40B4-BE49-F238E27FC236}">
                    <a16:creationId xmlns:a16="http://schemas.microsoft.com/office/drawing/2014/main" id="{6932ACF5-4972-0651-ACE2-D74ED2F07793}"/>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a:extLst>
                <a:ext uri="{FF2B5EF4-FFF2-40B4-BE49-F238E27FC236}">
                  <a16:creationId xmlns:a16="http://schemas.microsoft.com/office/drawing/2014/main" id="{26A33399-90FD-C845-9F32-8C240E42C65E}"/>
                </a:ext>
              </a:extLst>
            </p:cNvPr>
            <p:cNvGrpSpPr/>
            <p:nvPr/>
          </p:nvGrpSpPr>
          <p:grpSpPr>
            <a:xfrm>
              <a:off x="219875" y="3732021"/>
              <a:ext cx="9357231" cy="175615"/>
              <a:chOff x="0" y="-38100"/>
              <a:chExt cx="4843215" cy="90897"/>
            </a:xfrm>
          </p:grpSpPr>
          <p:sp>
            <p:nvSpPr>
              <p:cNvPr id="1054" name="Google Shape;1054;p23">
                <a:extLst>
                  <a:ext uri="{FF2B5EF4-FFF2-40B4-BE49-F238E27FC236}">
                    <a16:creationId xmlns:a16="http://schemas.microsoft.com/office/drawing/2014/main" id="{2E39524D-1F63-7F58-E0A6-13CF6924D13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a:extLst>
                  <a:ext uri="{FF2B5EF4-FFF2-40B4-BE49-F238E27FC236}">
                    <a16:creationId xmlns:a16="http://schemas.microsoft.com/office/drawing/2014/main" id="{DF4AA9BA-7C83-5CF2-D33F-B52B7BA0D2CA}"/>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a:extLst>
                <a:ext uri="{FF2B5EF4-FFF2-40B4-BE49-F238E27FC236}">
                  <a16:creationId xmlns:a16="http://schemas.microsoft.com/office/drawing/2014/main" id="{F61BB142-5FCF-8CE3-7121-7D3288997E5A}"/>
                </a:ext>
              </a:extLst>
            </p:cNvPr>
            <p:cNvGrpSpPr/>
            <p:nvPr/>
          </p:nvGrpSpPr>
          <p:grpSpPr>
            <a:xfrm>
              <a:off x="219875" y="37897"/>
              <a:ext cx="9480400" cy="188316"/>
              <a:chOff x="0" y="-38100"/>
              <a:chExt cx="4906966" cy="97470"/>
            </a:xfrm>
          </p:grpSpPr>
          <p:sp>
            <p:nvSpPr>
              <p:cNvPr id="1057" name="Google Shape;1057;p23">
                <a:extLst>
                  <a:ext uri="{FF2B5EF4-FFF2-40B4-BE49-F238E27FC236}">
                    <a16:creationId xmlns:a16="http://schemas.microsoft.com/office/drawing/2014/main" id="{C56142A6-171F-9D10-2EC1-89A0C7E505FD}"/>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a:extLst>
                  <a:ext uri="{FF2B5EF4-FFF2-40B4-BE49-F238E27FC236}">
                    <a16:creationId xmlns:a16="http://schemas.microsoft.com/office/drawing/2014/main" id="{7D51A163-ADF6-419A-AA35-03E77DFC3B8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a:extLst>
                <a:ext uri="{FF2B5EF4-FFF2-40B4-BE49-F238E27FC236}">
                  <a16:creationId xmlns:a16="http://schemas.microsoft.com/office/drawing/2014/main" id="{0801037B-A6CC-BD54-628F-96EBAF30C5D1}"/>
                </a:ext>
              </a:extLst>
            </p:cNvPr>
            <p:cNvGrpSpPr/>
            <p:nvPr/>
          </p:nvGrpSpPr>
          <p:grpSpPr>
            <a:xfrm rot="-5400000">
              <a:off x="7703820" y="1911184"/>
              <a:ext cx="3796129" cy="196777"/>
              <a:chOff x="0" y="-38100"/>
              <a:chExt cx="1964841" cy="101850"/>
            </a:xfrm>
          </p:grpSpPr>
          <p:sp>
            <p:nvSpPr>
              <p:cNvPr id="1060" name="Google Shape;1060;p23">
                <a:extLst>
                  <a:ext uri="{FF2B5EF4-FFF2-40B4-BE49-F238E27FC236}">
                    <a16:creationId xmlns:a16="http://schemas.microsoft.com/office/drawing/2014/main" id="{09B630C4-0AF1-2A62-972C-EF4252E2B411}"/>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a:extLst>
                  <a:ext uri="{FF2B5EF4-FFF2-40B4-BE49-F238E27FC236}">
                    <a16:creationId xmlns:a16="http://schemas.microsoft.com/office/drawing/2014/main" id="{AF6ED231-6CF3-B5E2-D9CB-E7178160B71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3">
            <a:extLst>
              <a:ext uri="{FF2B5EF4-FFF2-40B4-BE49-F238E27FC236}">
                <a16:creationId xmlns:a16="http://schemas.microsoft.com/office/drawing/2014/main" id="{D81C9FF9-CC88-84A5-9B63-ED04CC7A0586}"/>
              </a:ext>
            </a:extLst>
          </p:cNvPr>
          <p:cNvGrpSpPr/>
          <p:nvPr/>
        </p:nvGrpSpPr>
        <p:grpSpPr>
          <a:xfrm>
            <a:off x="0" y="5286561"/>
            <a:ext cx="18288000" cy="5143500"/>
            <a:chOff x="0" y="0"/>
            <a:chExt cx="24384000" cy="6858000"/>
          </a:xfrm>
        </p:grpSpPr>
        <p:sp>
          <p:nvSpPr>
            <p:cNvPr id="1064" name="Google Shape;1064;p23">
              <a:extLst>
                <a:ext uri="{FF2B5EF4-FFF2-40B4-BE49-F238E27FC236}">
                  <a16:creationId xmlns:a16="http://schemas.microsoft.com/office/drawing/2014/main" id="{6893592C-0CE5-5CCC-7B0B-29DAF08C4E9E}"/>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a:extLst>
                <a:ext uri="{FF2B5EF4-FFF2-40B4-BE49-F238E27FC236}">
                  <a16:creationId xmlns:a16="http://schemas.microsoft.com/office/drawing/2014/main" id="{5359055A-1A43-AC0D-F17C-783E24509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a:extLst>
              <a:ext uri="{FF2B5EF4-FFF2-40B4-BE49-F238E27FC236}">
                <a16:creationId xmlns:a16="http://schemas.microsoft.com/office/drawing/2014/main" id="{FE55D96A-D310-4B6C-2C32-94226AEFCEE7}"/>
              </a:ext>
            </a:extLst>
          </p:cNvPr>
          <p:cNvGrpSpPr/>
          <p:nvPr/>
        </p:nvGrpSpPr>
        <p:grpSpPr>
          <a:xfrm>
            <a:off x="1021891" y="5921236"/>
            <a:ext cx="7449519" cy="3014231"/>
            <a:chOff x="-128818" y="0"/>
            <a:chExt cx="9932692" cy="4018974"/>
          </a:xfrm>
        </p:grpSpPr>
        <p:grpSp>
          <p:nvGrpSpPr>
            <p:cNvPr id="1067" name="Google Shape;1067;p23">
              <a:extLst>
                <a:ext uri="{FF2B5EF4-FFF2-40B4-BE49-F238E27FC236}">
                  <a16:creationId xmlns:a16="http://schemas.microsoft.com/office/drawing/2014/main" id="{93B78166-67A1-07DC-0A04-42F0C09F0725}"/>
                </a:ext>
              </a:extLst>
            </p:cNvPr>
            <p:cNvGrpSpPr/>
            <p:nvPr/>
          </p:nvGrpSpPr>
          <p:grpSpPr>
            <a:xfrm rot="-5400000">
              <a:off x="2828041" y="-2956859"/>
              <a:ext cx="4018974" cy="9932692"/>
              <a:chOff x="0" y="-66675"/>
              <a:chExt cx="2080183" cy="5141068"/>
            </a:xfrm>
          </p:grpSpPr>
          <p:sp>
            <p:nvSpPr>
              <p:cNvPr id="1068" name="Google Shape;1068;p23">
                <a:extLst>
                  <a:ext uri="{FF2B5EF4-FFF2-40B4-BE49-F238E27FC236}">
                    <a16:creationId xmlns:a16="http://schemas.microsoft.com/office/drawing/2014/main" id="{8DB14141-BE02-B0CB-6B60-19942562F964}"/>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a:extLst>
                  <a:ext uri="{FF2B5EF4-FFF2-40B4-BE49-F238E27FC236}">
                    <a16:creationId xmlns:a16="http://schemas.microsoft.com/office/drawing/2014/main" id="{A19EEBA8-C15D-3017-A86B-FBC251354D4B}"/>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a:extLst>
                <a:ext uri="{FF2B5EF4-FFF2-40B4-BE49-F238E27FC236}">
                  <a16:creationId xmlns:a16="http://schemas.microsoft.com/office/drawing/2014/main" id="{84781843-85F8-B1F3-F098-67A9ABCF1430}"/>
                </a:ext>
              </a:extLst>
            </p:cNvPr>
            <p:cNvGrpSpPr/>
            <p:nvPr/>
          </p:nvGrpSpPr>
          <p:grpSpPr>
            <a:xfrm rot="-5400000">
              <a:off x="-1765147" y="1922614"/>
              <a:ext cx="3796129" cy="173917"/>
              <a:chOff x="0" y="-38100"/>
              <a:chExt cx="1964841" cy="90018"/>
            </a:xfrm>
          </p:grpSpPr>
          <p:sp>
            <p:nvSpPr>
              <p:cNvPr id="1071" name="Google Shape;1071;p23">
                <a:extLst>
                  <a:ext uri="{FF2B5EF4-FFF2-40B4-BE49-F238E27FC236}">
                    <a16:creationId xmlns:a16="http://schemas.microsoft.com/office/drawing/2014/main" id="{98036779-AAF2-E1A1-368F-4848145AEAFA}"/>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a:extLst>
                  <a:ext uri="{FF2B5EF4-FFF2-40B4-BE49-F238E27FC236}">
                    <a16:creationId xmlns:a16="http://schemas.microsoft.com/office/drawing/2014/main" id="{082B011E-492E-093F-5708-5BB38C7A6FA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a:extLst>
                <a:ext uri="{FF2B5EF4-FFF2-40B4-BE49-F238E27FC236}">
                  <a16:creationId xmlns:a16="http://schemas.microsoft.com/office/drawing/2014/main" id="{E3B080CC-B93C-C8D8-B482-2DCB3E5EE61C}"/>
                </a:ext>
              </a:extLst>
            </p:cNvPr>
            <p:cNvGrpSpPr/>
            <p:nvPr/>
          </p:nvGrpSpPr>
          <p:grpSpPr>
            <a:xfrm>
              <a:off x="219875" y="3732021"/>
              <a:ext cx="9357231" cy="175615"/>
              <a:chOff x="0" y="-38100"/>
              <a:chExt cx="4843215" cy="90897"/>
            </a:xfrm>
          </p:grpSpPr>
          <p:sp>
            <p:nvSpPr>
              <p:cNvPr id="1074" name="Google Shape;1074;p23">
                <a:extLst>
                  <a:ext uri="{FF2B5EF4-FFF2-40B4-BE49-F238E27FC236}">
                    <a16:creationId xmlns:a16="http://schemas.microsoft.com/office/drawing/2014/main" id="{95A7CDC5-24E0-DE42-64E7-A583A9E3B75A}"/>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a:extLst>
                  <a:ext uri="{FF2B5EF4-FFF2-40B4-BE49-F238E27FC236}">
                    <a16:creationId xmlns:a16="http://schemas.microsoft.com/office/drawing/2014/main" id="{1218EFAA-3E4F-6AE6-6ACE-D3B69BFFF52D}"/>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a:extLst>
                <a:ext uri="{FF2B5EF4-FFF2-40B4-BE49-F238E27FC236}">
                  <a16:creationId xmlns:a16="http://schemas.microsoft.com/office/drawing/2014/main" id="{6E068979-D3BC-AC87-A520-298BDDBE3A9B}"/>
                </a:ext>
              </a:extLst>
            </p:cNvPr>
            <p:cNvGrpSpPr/>
            <p:nvPr/>
          </p:nvGrpSpPr>
          <p:grpSpPr>
            <a:xfrm>
              <a:off x="219875" y="37897"/>
              <a:ext cx="9480400" cy="188316"/>
              <a:chOff x="0" y="-38100"/>
              <a:chExt cx="4906966" cy="97470"/>
            </a:xfrm>
          </p:grpSpPr>
          <p:sp>
            <p:nvSpPr>
              <p:cNvPr id="1077" name="Google Shape;1077;p23">
                <a:extLst>
                  <a:ext uri="{FF2B5EF4-FFF2-40B4-BE49-F238E27FC236}">
                    <a16:creationId xmlns:a16="http://schemas.microsoft.com/office/drawing/2014/main" id="{DE725140-92FA-EF45-D044-707525CE4F5A}"/>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a:extLst>
                  <a:ext uri="{FF2B5EF4-FFF2-40B4-BE49-F238E27FC236}">
                    <a16:creationId xmlns:a16="http://schemas.microsoft.com/office/drawing/2014/main" id="{31DF399C-366B-84E0-FCDB-18524FA808B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a:extLst>
                <a:ext uri="{FF2B5EF4-FFF2-40B4-BE49-F238E27FC236}">
                  <a16:creationId xmlns:a16="http://schemas.microsoft.com/office/drawing/2014/main" id="{8E2C36AD-3AC0-A54D-DD8E-F7BA3EFB3BCC}"/>
                </a:ext>
              </a:extLst>
            </p:cNvPr>
            <p:cNvGrpSpPr/>
            <p:nvPr/>
          </p:nvGrpSpPr>
          <p:grpSpPr>
            <a:xfrm rot="-5400000">
              <a:off x="7703820" y="1911184"/>
              <a:ext cx="3796129" cy="196777"/>
              <a:chOff x="0" y="-38100"/>
              <a:chExt cx="1964841" cy="101850"/>
            </a:xfrm>
          </p:grpSpPr>
          <p:sp>
            <p:nvSpPr>
              <p:cNvPr id="1080" name="Google Shape;1080;p23">
                <a:extLst>
                  <a:ext uri="{FF2B5EF4-FFF2-40B4-BE49-F238E27FC236}">
                    <a16:creationId xmlns:a16="http://schemas.microsoft.com/office/drawing/2014/main" id="{F0FAC399-5278-C66D-A051-F0C50BE04970}"/>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a:extLst>
                  <a:ext uri="{FF2B5EF4-FFF2-40B4-BE49-F238E27FC236}">
                    <a16:creationId xmlns:a16="http://schemas.microsoft.com/office/drawing/2014/main" id="{004DD91D-1B58-A468-DCA5-BB3B80FA0E9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3" name="Google Shape;1083;p23">
            <a:extLst>
              <a:ext uri="{FF2B5EF4-FFF2-40B4-BE49-F238E27FC236}">
                <a16:creationId xmlns:a16="http://schemas.microsoft.com/office/drawing/2014/main" id="{6DCD3028-AB61-8EFF-32C8-1C16F4D46F0F}"/>
              </a:ext>
            </a:extLst>
          </p:cNvPr>
          <p:cNvGrpSpPr/>
          <p:nvPr/>
        </p:nvGrpSpPr>
        <p:grpSpPr>
          <a:xfrm>
            <a:off x="9719976" y="5921236"/>
            <a:ext cx="7449519" cy="3014231"/>
            <a:chOff x="-128818" y="0"/>
            <a:chExt cx="9932692" cy="4018974"/>
          </a:xfrm>
        </p:grpSpPr>
        <p:grpSp>
          <p:nvGrpSpPr>
            <p:cNvPr id="1084" name="Google Shape;1084;p23">
              <a:extLst>
                <a:ext uri="{FF2B5EF4-FFF2-40B4-BE49-F238E27FC236}">
                  <a16:creationId xmlns:a16="http://schemas.microsoft.com/office/drawing/2014/main" id="{A7F5E2EC-4D30-7670-E242-829AD6B37750}"/>
                </a:ext>
              </a:extLst>
            </p:cNvPr>
            <p:cNvGrpSpPr/>
            <p:nvPr/>
          </p:nvGrpSpPr>
          <p:grpSpPr>
            <a:xfrm rot="-5400000">
              <a:off x="2828041" y="-2956859"/>
              <a:ext cx="4018974" cy="9932692"/>
              <a:chOff x="0" y="-66675"/>
              <a:chExt cx="2080183" cy="5141068"/>
            </a:xfrm>
          </p:grpSpPr>
          <p:sp>
            <p:nvSpPr>
              <p:cNvPr id="1085" name="Google Shape;1085;p23">
                <a:extLst>
                  <a:ext uri="{FF2B5EF4-FFF2-40B4-BE49-F238E27FC236}">
                    <a16:creationId xmlns:a16="http://schemas.microsoft.com/office/drawing/2014/main" id="{512ED722-04F5-24CD-B57F-BF2DF2926AF7}"/>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a:extLst>
                  <a:ext uri="{FF2B5EF4-FFF2-40B4-BE49-F238E27FC236}">
                    <a16:creationId xmlns:a16="http://schemas.microsoft.com/office/drawing/2014/main" id="{6813042D-FD1C-E92B-7AB9-FA4E2CCD64F1}"/>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a:extLst>
                <a:ext uri="{FF2B5EF4-FFF2-40B4-BE49-F238E27FC236}">
                  <a16:creationId xmlns:a16="http://schemas.microsoft.com/office/drawing/2014/main" id="{AAA15C4A-D374-4EFF-81B4-9D6FC7C74268}"/>
                </a:ext>
              </a:extLst>
            </p:cNvPr>
            <p:cNvGrpSpPr/>
            <p:nvPr/>
          </p:nvGrpSpPr>
          <p:grpSpPr>
            <a:xfrm rot="-5400000">
              <a:off x="-1765147" y="1922614"/>
              <a:ext cx="3796129" cy="173917"/>
              <a:chOff x="0" y="-38100"/>
              <a:chExt cx="1964841" cy="90018"/>
            </a:xfrm>
          </p:grpSpPr>
          <p:sp>
            <p:nvSpPr>
              <p:cNvPr id="1088" name="Google Shape;1088;p23">
                <a:extLst>
                  <a:ext uri="{FF2B5EF4-FFF2-40B4-BE49-F238E27FC236}">
                    <a16:creationId xmlns:a16="http://schemas.microsoft.com/office/drawing/2014/main" id="{14BBA960-7A7A-B6D5-A1E4-150F798BBA9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a:extLst>
                  <a:ext uri="{FF2B5EF4-FFF2-40B4-BE49-F238E27FC236}">
                    <a16:creationId xmlns:a16="http://schemas.microsoft.com/office/drawing/2014/main" id="{332FB886-16A0-9153-0CC5-F48EFCB70F08}"/>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a:extLst>
                <a:ext uri="{FF2B5EF4-FFF2-40B4-BE49-F238E27FC236}">
                  <a16:creationId xmlns:a16="http://schemas.microsoft.com/office/drawing/2014/main" id="{BD9AB732-2979-C83F-687F-D36571550366}"/>
                </a:ext>
              </a:extLst>
            </p:cNvPr>
            <p:cNvGrpSpPr/>
            <p:nvPr/>
          </p:nvGrpSpPr>
          <p:grpSpPr>
            <a:xfrm>
              <a:off x="219875" y="3732021"/>
              <a:ext cx="9357231" cy="175615"/>
              <a:chOff x="0" y="-38100"/>
              <a:chExt cx="4843215" cy="90897"/>
            </a:xfrm>
          </p:grpSpPr>
          <p:sp>
            <p:nvSpPr>
              <p:cNvPr id="1091" name="Google Shape;1091;p23">
                <a:extLst>
                  <a:ext uri="{FF2B5EF4-FFF2-40B4-BE49-F238E27FC236}">
                    <a16:creationId xmlns:a16="http://schemas.microsoft.com/office/drawing/2014/main" id="{7402AF8A-DBBA-B77A-B933-15C39B6885DE}"/>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a:extLst>
                  <a:ext uri="{FF2B5EF4-FFF2-40B4-BE49-F238E27FC236}">
                    <a16:creationId xmlns:a16="http://schemas.microsoft.com/office/drawing/2014/main" id="{D54433ED-313B-5935-A297-61486CA040D3}"/>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a:extLst>
                <a:ext uri="{FF2B5EF4-FFF2-40B4-BE49-F238E27FC236}">
                  <a16:creationId xmlns:a16="http://schemas.microsoft.com/office/drawing/2014/main" id="{DC60B0FE-2CDA-57EA-91D1-778C3B1BBA93}"/>
                </a:ext>
              </a:extLst>
            </p:cNvPr>
            <p:cNvGrpSpPr/>
            <p:nvPr/>
          </p:nvGrpSpPr>
          <p:grpSpPr>
            <a:xfrm>
              <a:off x="219875" y="37897"/>
              <a:ext cx="9480400" cy="188316"/>
              <a:chOff x="0" y="-38100"/>
              <a:chExt cx="4906966" cy="97470"/>
            </a:xfrm>
          </p:grpSpPr>
          <p:sp>
            <p:nvSpPr>
              <p:cNvPr id="1094" name="Google Shape;1094;p23">
                <a:extLst>
                  <a:ext uri="{FF2B5EF4-FFF2-40B4-BE49-F238E27FC236}">
                    <a16:creationId xmlns:a16="http://schemas.microsoft.com/office/drawing/2014/main" id="{989C3935-956A-DC58-C739-AE8312B464A5}"/>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a:extLst>
                  <a:ext uri="{FF2B5EF4-FFF2-40B4-BE49-F238E27FC236}">
                    <a16:creationId xmlns:a16="http://schemas.microsoft.com/office/drawing/2014/main" id="{E26995C2-21BC-00F1-758E-25E85286E33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a:extLst>
                <a:ext uri="{FF2B5EF4-FFF2-40B4-BE49-F238E27FC236}">
                  <a16:creationId xmlns:a16="http://schemas.microsoft.com/office/drawing/2014/main" id="{E9B804B3-DE4B-583D-6C38-BC15F76762CA}"/>
                </a:ext>
              </a:extLst>
            </p:cNvPr>
            <p:cNvGrpSpPr/>
            <p:nvPr/>
          </p:nvGrpSpPr>
          <p:grpSpPr>
            <a:xfrm rot="-5400000">
              <a:off x="7703820" y="1911184"/>
              <a:ext cx="3796129" cy="196777"/>
              <a:chOff x="0" y="-38100"/>
              <a:chExt cx="1964841" cy="101850"/>
            </a:xfrm>
          </p:grpSpPr>
          <p:sp>
            <p:nvSpPr>
              <p:cNvPr id="1097" name="Google Shape;1097;p23">
                <a:extLst>
                  <a:ext uri="{FF2B5EF4-FFF2-40B4-BE49-F238E27FC236}">
                    <a16:creationId xmlns:a16="http://schemas.microsoft.com/office/drawing/2014/main" id="{B1B23D1C-6C48-5131-ABC3-734C3492BB9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a:extLst>
                  <a:ext uri="{FF2B5EF4-FFF2-40B4-BE49-F238E27FC236}">
                    <a16:creationId xmlns:a16="http://schemas.microsoft.com/office/drawing/2014/main" id="{6B542F98-D603-5D9E-066D-9BCC94865989}"/>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00" name="Google Shape;1100;p23">
            <a:extLst>
              <a:ext uri="{FF2B5EF4-FFF2-40B4-BE49-F238E27FC236}">
                <a16:creationId xmlns:a16="http://schemas.microsoft.com/office/drawing/2014/main" id="{C15F2A52-12B7-24EB-6292-5AAC4DD79794}"/>
              </a:ext>
            </a:extLst>
          </p:cNvPr>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a:extLst>
              <a:ext uri="{FF2B5EF4-FFF2-40B4-BE49-F238E27FC236}">
                <a16:creationId xmlns:a16="http://schemas.microsoft.com/office/drawing/2014/main" id="{3A4C9EAE-B093-7713-19AE-DC7723936F56}"/>
              </a:ext>
            </a:extLst>
          </p:cNvPr>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a:extLst>
              <a:ext uri="{FF2B5EF4-FFF2-40B4-BE49-F238E27FC236}">
                <a16:creationId xmlns:a16="http://schemas.microsoft.com/office/drawing/2014/main" id="{C259009F-9B95-BD8B-5E4B-3958D521525E}"/>
              </a:ext>
            </a:extLst>
          </p:cNvPr>
          <p:cNvGrpSpPr/>
          <p:nvPr/>
        </p:nvGrpSpPr>
        <p:grpSpPr>
          <a:xfrm>
            <a:off x="12124528" y="205548"/>
            <a:ext cx="3758237" cy="499494"/>
            <a:chOff x="0" y="0"/>
            <a:chExt cx="5010983" cy="665993"/>
          </a:xfrm>
        </p:grpSpPr>
        <p:sp>
          <p:nvSpPr>
            <p:cNvPr id="1103" name="Google Shape;1103;p23">
              <a:extLst>
                <a:ext uri="{FF2B5EF4-FFF2-40B4-BE49-F238E27FC236}">
                  <a16:creationId xmlns:a16="http://schemas.microsoft.com/office/drawing/2014/main" id="{2E648745-2740-8404-E17A-2DB5B9D45B67}"/>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a:extLst>
                <a:ext uri="{FF2B5EF4-FFF2-40B4-BE49-F238E27FC236}">
                  <a16:creationId xmlns:a16="http://schemas.microsoft.com/office/drawing/2014/main" id="{F12FA61B-F213-12A4-A929-3EE800C7B28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a:extLst>
                <a:ext uri="{FF2B5EF4-FFF2-40B4-BE49-F238E27FC236}">
                  <a16:creationId xmlns:a16="http://schemas.microsoft.com/office/drawing/2014/main" id="{F6859587-B2AE-F3CA-2AC2-A9DDCF5003F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a:extLst>
                <a:ext uri="{FF2B5EF4-FFF2-40B4-BE49-F238E27FC236}">
                  <a16:creationId xmlns:a16="http://schemas.microsoft.com/office/drawing/2014/main" id="{6B163256-5DE9-7960-FF93-97E00F298141}"/>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a:extLst>
                <a:ext uri="{FF2B5EF4-FFF2-40B4-BE49-F238E27FC236}">
                  <a16:creationId xmlns:a16="http://schemas.microsoft.com/office/drawing/2014/main" id="{0AB22264-8833-8EB4-E1EE-04BF79822D6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2" name="Google Shape;412;p11">
            <a:extLst>
              <a:ext uri="{FF2B5EF4-FFF2-40B4-BE49-F238E27FC236}">
                <a16:creationId xmlns:a16="http://schemas.microsoft.com/office/drawing/2014/main" id="{6D419577-3BF9-7C57-F06B-4F22AB759A1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賽前說明</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預設</a:t>
            </a:r>
            <a:r>
              <a:rPr lang="en-US" altLang="zh-TW" sz="6000" b="0" i="0" u="none" strike="noStrike" cap="none" dirty="0">
                <a:solidFill>
                  <a:srgbClr val="FFFFFF"/>
                </a:solidFill>
                <a:latin typeface="+mj-ea"/>
                <a:ea typeface="+mj-ea"/>
                <a:cs typeface="Press Start 2P"/>
                <a:sym typeface="Press Start 2P"/>
              </a:rPr>
              <a:t>32</a:t>
            </a:r>
            <a:r>
              <a:rPr lang="zh-TW" altLang="en-US" sz="6000" b="0" i="0" u="none" strike="noStrike" cap="none" dirty="0">
                <a:solidFill>
                  <a:srgbClr val="FFFFFF"/>
                </a:solidFill>
                <a:latin typeface="+mj-ea"/>
                <a:ea typeface="+mj-ea"/>
                <a:cs typeface="Press Start 2P"/>
                <a:sym typeface="Press Start 2P"/>
              </a:rPr>
              <a:t>人</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3" name="文字方塊 2">
            <a:extLst>
              <a:ext uri="{FF2B5EF4-FFF2-40B4-BE49-F238E27FC236}">
                <a16:creationId xmlns:a16="http://schemas.microsoft.com/office/drawing/2014/main" id="{E65CDFED-6B6E-533A-6835-EC2A816C75EF}"/>
              </a:ext>
            </a:extLst>
          </p:cNvPr>
          <p:cNvSpPr txBox="1"/>
          <p:nvPr/>
        </p:nvSpPr>
        <p:spPr>
          <a:xfrm>
            <a:off x="1320449" y="2499623"/>
            <a:ext cx="6391493" cy="2123658"/>
          </a:xfrm>
          <a:prstGeom prst="rect">
            <a:avLst/>
          </a:prstGeom>
          <a:noFill/>
        </p:spPr>
        <p:txBody>
          <a:bodyPr wrap="none" rtlCol="0">
            <a:spAutoFit/>
          </a:bodyPr>
          <a:lstStyle/>
          <a:p>
            <a:pPr algn="l"/>
            <a:r>
              <a:rPr lang="zh-TW" altLang="en-US" sz="4400" dirty="0">
                <a:solidFill>
                  <a:srgbClr val="3A52CF"/>
                </a:solidFill>
                <a:latin typeface="+mj-ea"/>
                <a:ea typeface="+mj-ea"/>
              </a:rPr>
              <a:t>有意見一律歡迎討價還價</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好笑我就會給吵。</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但我有最終裁判權。</a:t>
            </a:r>
            <a:endParaRPr lang="en-US" altLang="zh-TW" sz="4400" dirty="0">
              <a:solidFill>
                <a:srgbClr val="3A52CF"/>
              </a:solidFill>
              <a:latin typeface="+mj-ea"/>
              <a:ea typeface="+mj-ea"/>
            </a:endParaRPr>
          </a:p>
        </p:txBody>
      </p:sp>
      <p:sp>
        <p:nvSpPr>
          <p:cNvPr id="4" name="文字方塊 3">
            <a:extLst>
              <a:ext uri="{FF2B5EF4-FFF2-40B4-BE49-F238E27FC236}">
                <a16:creationId xmlns:a16="http://schemas.microsoft.com/office/drawing/2014/main" id="{79AC7678-426C-FC3E-70B2-CE23A4A9C345}"/>
              </a:ext>
            </a:extLst>
          </p:cNvPr>
          <p:cNvSpPr txBox="1"/>
          <p:nvPr/>
        </p:nvSpPr>
        <p:spPr>
          <a:xfrm>
            <a:off x="10159816" y="2431167"/>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grpSp>
        <p:nvGrpSpPr>
          <p:cNvPr id="5" name="Google Shape;1046;p23">
            <a:extLst>
              <a:ext uri="{FF2B5EF4-FFF2-40B4-BE49-F238E27FC236}">
                <a16:creationId xmlns:a16="http://schemas.microsoft.com/office/drawing/2014/main" id="{22A57343-1B97-0419-4815-1DD9E94A00A0}"/>
              </a:ext>
            </a:extLst>
          </p:cNvPr>
          <p:cNvGrpSpPr/>
          <p:nvPr/>
        </p:nvGrpSpPr>
        <p:grpSpPr>
          <a:xfrm>
            <a:off x="9719976" y="2110778"/>
            <a:ext cx="7449519" cy="3014231"/>
            <a:chOff x="-128818" y="0"/>
            <a:chExt cx="9932692" cy="4018974"/>
          </a:xfrm>
        </p:grpSpPr>
        <p:grpSp>
          <p:nvGrpSpPr>
            <p:cNvPr id="6" name="Google Shape;1047;p23">
              <a:extLst>
                <a:ext uri="{FF2B5EF4-FFF2-40B4-BE49-F238E27FC236}">
                  <a16:creationId xmlns:a16="http://schemas.microsoft.com/office/drawing/2014/main" id="{E20B02DB-BD29-8185-0182-4088768E5BD9}"/>
                </a:ext>
              </a:extLst>
            </p:cNvPr>
            <p:cNvGrpSpPr/>
            <p:nvPr/>
          </p:nvGrpSpPr>
          <p:grpSpPr>
            <a:xfrm rot="-5400000">
              <a:off x="2828041" y="-2956859"/>
              <a:ext cx="4018974" cy="9932692"/>
              <a:chOff x="0" y="-66675"/>
              <a:chExt cx="2080183" cy="5141068"/>
            </a:xfrm>
          </p:grpSpPr>
          <p:sp>
            <p:nvSpPr>
              <p:cNvPr id="19" name="Google Shape;1048;p23">
                <a:extLst>
                  <a:ext uri="{FF2B5EF4-FFF2-40B4-BE49-F238E27FC236}">
                    <a16:creationId xmlns:a16="http://schemas.microsoft.com/office/drawing/2014/main" id="{BBFFA5DD-86D8-BDF5-0E6A-E3B4F98B4405}"/>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20" name="Google Shape;1049;p23">
                <a:extLst>
                  <a:ext uri="{FF2B5EF4-FFF2-40B4-BE49-F238E27FC236}">
                    <a16:creationId xmlns:a16="http://schemas.microsoft.com/office/drawing/2014/main" id="{BAFC2DDA-AAFC-7C1B-A22E-80CF3600C8BC}"/>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1050;p23">
              <a:extLst>
                <a:ext uri="{FF2B5EF4-FFF2-40B4-BE49-F238E27FC236}">
                  <a16:creationId xmlns:a16="http://schemas.microsoft.com/office/drawing/2014/main" id="{823A9AEA-8A92-420F-35E0-D3CEDAA81E6D}"/>
                </a:ext>
              </a:extLst>
            </p:cNvPr>
            <p:cNvGrpSpPr/>
            <p:nvPr/>
          </p:nvGrpSpPr>
          <p:grpSpPr>
            <a:xfrm rot="-5400000">
              <a:off x="-1765147" y="1922614"/>
              <a:ext cx="3796129" cy="173917"/>
              <a:chOff x="0" y="-38100"/>
              <a:chExt cx="1964841" cy="90018"/>
            </a:xfrm>
          </p:grpSpPr>
          <p:sp>
            <p:nvSpPr>
              <p:cNvPr id="17" name="Google Shape;1051;p23">
                <a:extLst>
                  <a:ext uri="{FF2B5EF4-FFF2-40B4-BE49-F238E27FC236}">
                    <a16:creationId xmlns:a16="http://schemas.microsoft.com/office/drawing/2014/main" id="{57E3FE5F-9FB7-2893-FF2E-818BB59EA823}"/>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8" name="Google Shape;1052;p23">
                <a:extLst>
                  <a:ext uri="{FF2B5EF4-FFF2-40B4-BE49-F238E27FC236}">
                    <a16:creationId xmlns:a16="http://schemas.microsoft.com/office/drawing/2014/main" id="{8B669454-F2AC-CDB0-6AC1-D0FB8CE37BF1}"/>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1053;p23">
              <a:extLst>
                <a:ext uri="{FF2B5EF4-FFF2-40B4-BE49-F238E27FC236}">
                  <a16:creationId xmlns:a16="http://schemas.microsoft.com/office/drawing/2014/main" id="{74C7DB8C-3565-E352-1AD5-760DC228953D}"/>
                </a:ext>
              </a:extLst>
            </p:cNvPr>
            <p:cNvGrpSpPr/>
            <p:nvPr/>
          </p:nvGrpSpPr>
          <p:grpSpPr>
            <a:xfrm>
              <a:off x="219875" y="3732021"/>
              <a:ext cx="9357231" cy="175615"/>
              <a:chOff x="0" y="-38100"/>
              <a:chExt cx="4843215" cy="90897"/>
            </a:xfrm>
          </p:grpSpPr>
          <p:sp>
            <p:nvSpPr>
              <p:cNvPr id="15" name="Google Shape;1054;p23">
                <a:extLst>
                  <a:ext uri="{FF2B5EF4-FFF2-40B4-BE49-F238E27FC236}">
                    <a16:creationId xmlns:a16="http://schemas.microsoft.com/office/drawing/2014/main" id="{C6F8F2BD-8D8A-21D5-D2CB-F3026BF10AF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6" name="Google Shape;1055;p23">
                <a:extLst>
                  <a:ext uri="{FF2B5EF4-FFF2-40B4-BE49-F238E27FC236}">
                    <a16:creationId xmlns:a16="http://schemas.microsoft.com/office/drawing/2014/main" id="{5F2E2B74-C46D-7291-23B7-97AA8EC9C049}"/>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1056;p23">
              <a:extLst>
                <a:ext uri="{FF2B5EF4-FFF2-40B4-BE49-F238E27FC236}">
                  <a16:creationId xmlns:a16="http://schemas.microsoft.com/office/drawing/2014/main" id="{3FB91A7C-00B0-ED3D-1C1E-A9DB15D53E60}"/>
                </a:ext>
              </a:extLst>
            </p:cNvPr>
            <p:cNvGrpSpPr/>
            <p:nvPr/>
          </p:nvGrpSpPr>
          <p:grpSpPr>
            <a:xfrm>
              <a:off x="219875" y="37897"/>
              <a:ext cx="9480400" cy="188316"/>
              <a:chOff x="0" y="-38100"/>
              <a:chExt cx="4906966" cy="97470"/>
            </a:xfrm>
          </p:grpSpPr>
          <p:sp>
            <p:nvSpPr>
              <p:cNvPr id="13" name="Google Shape;1057;p23">
                <a:extLst>
                  <a:ext uri="{FF2B5EF4-FFF2-40B4-BE49-F238E27FC236}">
                    <a16:creationId xmlns:a16="http://schemas.microsoft.com/office/drawing/2014/main" id="{80C9EBF2-A7FA-29C4-C940-E48AB844B7E8}"/>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4" name="Google Shape;1058;p23">
                <a:extLst>
                  <a:ext uri="{FF2B5EF4-FFF2-40B4-BE49-F238E27FC236}">
                    <a16:creationId xmlns:a16="http://schemas.microsoft.com/office/drawing/2014/main" id="{1FD36864-97ED-AAD4-A973-65EC1A21C81B}"/>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59;p23">
              <a:extLst>
                <a:ext uri="{FF2B5EF4-FFF2-40B4-BE49-F238E27FC236}">
                  <a16:creationId xmlns:a16="http://schemas.microsoft.com/office/drawing/2014/main" id="{F136730A-2C43-399E-B5DB-9244B1785459}"/>
                </a:ext>
              </a:extLst>
            </p:cNvPr>
            <p:cNvGrpSpPr/>
            <p:nvPr/>
          </p:nvGrpSpPr>
          <p:grpSpPr>
            <a:xfrm rot="-5400000">
              <a:off x="7703820" y="1911184"/>
              <a:ext cx="3796129" cy="196777"/>
              <a:chOff x="0" y="-38100"/>
              <a:chExt cx="1964841" cy="101850"/>
            </a:xfrm>
          </p:grpSpPr>
          <p:sp>
            <p:nvSpPr>
              <p:cNvPr id="11" name="Google Shape;1060;p23">
                <a:extLst>
                  <a:ext uri="{FF2B5EF4-FFF2-40B4-BE49-F238E27FC236}">
                    <a16:creationId xmlns:a16="http://schemas.microsoft.com/office/drawing/2014/main" id="{FE185AAD-85AF-E6AD-320A-50CF154EC30F}"/>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2" name="Google Shape;1061;p23">
                <a:extLst>
                  <a:ext uri="{FF2B5EF4-FFF2-40B4-BE49-F238E27FC236}">
                    <a16:creationId xmlns:a16="http://schemas.microsoft.com/office/drawing/2014/main" id="{CCA854E1-5B56-6DD8-0449-FAD97F80A77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1" name="文字方塊 20">
            <a:extLst>
              <a:ext uri="{FF2B5EF4-FFF2-40B4-BE49-F238E27FC236}">
                <a16:creationId xmlns:a16="http://schemas.microsoft.com/office/drawing/2014/main" id="{8C337C9C-FFAF-9A8B-4D20-94754E8FB816}"/>
              </a:ext>
            </a:extLst>
          </p:cNvPr>
          <p:cNvSpPr txBox="1"/>
          <p:nvPr/>
        </p:nvSpPr>
        <p:spPr>
          <a:xfrm>
            <a:off x="10062252" y="2493371"/>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sp>
        <p:nvSpPr>
          <p:cNvPr id="22" name="文字方塊 21">
            <a:extLst>
              <a:ext uri="{FF2B5EF4-FFF2-40B4-BE49-F238E27FC236}">
                <a16:creationId xmlns:a16="http://schemas.microsoft.com/office/drawing/2014/main" id="{47B91D02-2C28-0857-DF9E-DC84D9DC5FA2}"/>
              </a:ext>
            </a:extLst>
          </p:cNvPr>
          <p:cNvSpPr txBox="1"/>
          <p:nvPr/>
        </p:nvSpPr>
        <p:spPr>
          <a:xfrm>
            <a:off x="1329049" y="6144880"/>
            <a:ext cx="6998747" cy="2800767"/>
          </a:xfrm>
          <a:prstGeom prst="rect">
            <a:avLst/>
          </a:prstGeom>
          <a:noFill/>
        </p:spPr>
        <p:txBody>
          <a:bodyPr wrap="square" rtlCol="0">
            <a:spAutoFit/>
          </a:bodyPr>
          <a:lstStyle/>
          <a:p>
            <a:pPr algn="l"/>
            <a:r>
              <a:rPr lang="zh-TW" altLang="en-US" sz="4400" dirty="0">
                <a:solidFill>
                  <a:srgbClr val="3A52CF"/>
                </a:solidFill>
                <a:latin typeface="+mj-ea"/>
                <a:ea typeface="+mj-ea"/>
              </a:rPr>
              <a:t>每關開始前每隊自由下注酒</a:t>
            </a:r>
            <a:br>
              <a:rPr lang="en-US" altLang="zh-TW" sz="4400" dirty="0">
                <a:solidFill>
                  <a:srgbClr val="3A52CF"/>
                </a:solidFill>
                <a:latin typeface="+mj-ea"/>
                <a:ea typeface="+mj-ea"/>
              </a:rPr>
            </a:br>
            <a:r>
              <a:rPr lang="zh-TW" altLang="en-US" sz="4400" dirty="0">
                <a:solidFill>
                  <a:srgbClr val="3A52CF"/>
                </a:solidFill>
                <a:latin typeface="+mj-ea"/>
                <a:ea typeface="+mj-ea"/>
              </a:rPr>
              <a:t>，由每關的輸家去喝掉所有的酒。</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3" name="文字方塊 22">
            <a:extLst>
              <a:ext uri="{FF2B5EF4-FFF2-40B4-BE49-F238E27FC236}">
                <a16:creationId xmlns:a16="http://schemas.microsoft.com/office/drawing/2014/main" id="{D7851412-DA79-8CF7-D768-E6F17A13F30B}"/>
              </a:ext>
            </a:extLst>
          </p:cNvPr>
          <p:cNvSpPr txBox="1"/>
          <p:nvPr/>
        </p:nvSpPr>
        <p:spPr>
          <a:xfrm>
            <a:off x="9973068" y="6119320"/>
            <a:ext cx="6998747" cy="2123658"/>
          </a:xfrm>
          <a:prstGeom prst="rect">
            <a:avLst/>
          </a:prstGeom>
          <a:noFill/>
        </p:spPr>
        <p:txBody>
          <a:bodyPr wrap="square" rtlCol="0">
            <a:spAutoFit/>
          </a:bodyPr>
          <a:lstStyle/>
          <a:p>
            <a:pPr algn="l"/>
            <a:r>
              <a:rPr lang="zh-TW" altLang="en-US" sz="4400" dirty="0">
                <a:solidFill>
                  <a:srgbClr val="3A52CF"/>
                </a:solidFill>
                <a:latin typeface="+mj-ea"/>
                <a:ea typeface="+mj-ea"/>
              </a:rPr>
              <a:t>每關結束會獲得對應的骰子</a:t>
            </a:r>
            <a:br>
              <a:rPr lang="en-US" altLang="zh-TW" sz="4400" dirty="0">
                <a:solidFill>
                  <a:srgbClr val="3A52CF"/>
                </a:solidFill>
                <a:latin typeface="+mj-ea"/>
                <a:ea typeface="+mj-ea"/>
              </a:rPr>
            </a:br>
            <a:r>
              <a:rPr lang="zh-TW" altLang="en-US" sz="4400" dirty="0">
                <a:solidFill>
                  <a:srgbClr val="3A52CF"/>
                </a:solidFill>
                <a:latin typeface="+mj-ea"/>
                <a:ea typeface="+mj-ea"/>
              </a:rPr>
              <a:t>，拿越多越好。</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4" name="文字方塊 23">
            <a:extLst>
              <a:ext uri="{FF2B5EF4-FFF2-40B4-BE49-F238E27FC236}">
                <a16:creationId xmlns:a16="http://schemas.microsoft.com/office/drawing/2014/main" id="{052800DC-2678-DCC9-4C9F-3B817135EAA7}"/>
              </a:ext>
            </a:extLst>
          </p:cNvPr>
          <p:cNvSpPr txBox="1"/>
          <p:nvPr/>
        </p:nvSpPr>
        <p:spPr>
          <a:xfrm>
            <a:off x="7684321" y="421820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5" name="文字方塊 24">
            <a:extLst>
              <a:ext uri="{FF2B5EF4-FFF2-40B4-BE49-F238E27FC236}">
                <a16:creationId xmlns:a16="http://schemas.microsoft.com/office/drawing/2014/main" id="{E8D43476-18D1-5E7C-8AB0-4507E725EB12}"/>
              </a:ext>
            </a:extLst>
          </p:cNvPr>
          <p:cNvSpPr txBox="1"/>
          <p:nvPr/>
        </p:nvSpPr>
        <p:spPr>
          <a:xfrm>
            <a:off x="10015965" y="42595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26" name="文字方塊 25">
            <a:extLst>
              <a:ext uri="{FF2B5EF4-FFF2-40B4-BE49-F238E27FC236}">
                <a16:creationId xmlns:a16="http://schemas.microsoft.com/office/drawing/2014/main" id="{F6154303-5C65-E7EA-70F9-AEF38F9D371B}"/>
              </a:ext>
            </a:extLst>
          </p:cNvPr>
          <p:cNvSpPr txBox="1"/>
          <p:nvPr/>
        </p:nvSpPr>
        <p:spPr>
          <a:xfrm>
            <a:off x="7598048" y="808252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6C2EAD14-DA2E-3AA6-5EA0-604142B6073E}"/>
              </a:ext>
            </a:extLst>
          </p:cNvPr>
          <p:cNvSpPr txBox="1"/>
          <p:nvPr/>
        </p:nvSpPr>
        <p:spPr>
          <a:xfrm>
            <a:off x="9997976" y="8070566"/>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9854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AAEA2548-A910-9902-129B-F165A9AA9B9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664931F-7114-47B5-721D-92F3A89B26FC}"/>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0FD1CB95-2F57-B2F9-EF04-53AC14228512}"/>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3D38308-4F7C-2F1E-0CF6-F2A556D25C7E}"/>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4956A030-6120-8EC9-3E96-EED0CBF102A2}"/>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B818E7CB-433C-EEFA-1CE3-ABA4307DF311}"/>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D0F85EE9-D19C-60FC-3A36-828BFD560E0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D1E77499-C28C-5359-2EB3-88DBCB11F301}"/>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488C75C2-A0B7-4837-0E30-964AD28240E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E6AFAC2D-DD0F-5322-F8A9-803D84136369}"/>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EAE5453C-C441-7C70-B066-05CDFB07208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E25C1490-DED7-264B-EAD4-B06F275C6C84}"/>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AE303D4-B9DD-3D62-0FC9-AC75336109D1}"/>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F0C90B-0CB4-5E21-7F22-F6617B62C56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AA91F06C-C7D0-3537-8047-B89BD095681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42457403-E1F1-225F-D6F1-25230BC424FB}"/>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97904728-5107-0075-A530-9DF78C637A20}"/>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8526D0A-321A-B37F-B987-426634C08F8A}"/>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4C7B0F6F-05B7-FF38-ED25-839E7A5E3F7D}"/>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E5C3CD96-D7C1-4369-57D2-51EE79DC7D6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DA8F26CA-BC7A-41F7-9623-287A0290C1D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6ECAD80-50A9-B28E-5AE2-8F0AACBF0D17}"/>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E7A40866-777A-289A-933A-AC516D72CB30}"/>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入場說明</a:t>
            </a:r>
            <a:endParaRPr sz="3200" dirty="0">
              <a:latin typeface="+mj-ea"/>
              <a:ea typeface="+mj-ea"/>
            </a:endParaRPr>
          </a:p>
        </p:txBody>
      </p:sp>
      <p:sp>
        <p:nvSpPr>
          <p:cNvPr id="414" name="Google Shape;414;p11">
            <a:extLst>
              <a:ext uri="{FF2B5EF4-FFF2-40B4-BE49-F238E27FC236}">
                <a16:creationId xmlns:a16="http://schemas.microsoft.com/office/drawing/2014/main" id="{26A620D8-5B72-D1CD-F365-B2D4A13C648C}"/>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C5A6D171-1F92-1903-5A6C-487B2E307F67}"/>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BCC35C3B-84D1-2887-24E7-AD21C1F01AF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530D203E-1860-F562-51DD-D17208B643D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8E521982-7AF3-DB43-FC78-44B09E6BD49C}"/>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56C167FA-7148-A7C1-33B2-1F359D24A6E0}"/>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285C644C-9B87-4E6C-35AC-224D7092D06E}"/>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FFFC886D-518B-3B32-450E-98D64525E6E3}"/>
              </a:ext>
            </a:extLst>
          </p:cNvPr>
          <p:cNvSpPr txBox="1"/>
          <p:nvPr/>
        </p:nvSpPr>
        <p:spPr>
          <a:xfrm>
            <a:off x="2245468" y="2444931"/>
            <a:ext cx="10905550" cy="769441"/>
          </a:xfrm>
          <a:prstGeom prst="rect">
            <a:avLst/>
          </a:prstGeom>
          <a:noFill/>
        </p:spPr>
        <p:txBody>
          <a:bodyPr wrap="none" rtlCol="0">
            <a:spAutoFit/>
          </a:bodyPr>
          <a:lstStyle/>
          <a:p>
            <a:pPr algn="l"/>
            <a:r>
              <a:rPr lang="zh-TW" altLang="en-US" sz="4400" dirty="0">
                <a:latin typeface="+mj-ea"/>
                <a:ea typeface="+mj-ea"/>
              </a:rPr>
              <a:t>每人進場隨機抽一張號碼牌並且別在身上。</a:t>
            </a:r>
          </a:p>
        </p:txBody>
      </p:sp>
      <p:sp>
        <p:nvSpPr>
          <p:cNvPr id="4" name="文字方塊 3">
            <a:extLst>
              <a:ext uri="{FF2B5EF4-FFF2-40B4-BE49-F238E27FC236}">
                <a16:creationId xmlns:a16="http://schemas.microsoft.com/office/drawing/2014/main" id="{741A6629-B18F-F25A-D54D-769BA726AD0E}"/>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E5F3E767-767A-0B38-2F6E-7E8CF48CBD71}"/>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A7A6F3A7-B59B-29F5-60D8-D558D2ADD225}"/>
              </a:ext>
            </a:extLst>
          </p:cNvPr>
          <p:cNvSpPr txBox="1"/>
          <p:nvPr/>
        </p:nvSpPr>
        <p:spPr>
          <a:xfrm>
            <a:off x="2306875" y="3750924"/>
            <a:ext cx="10341293" cy="769441"/>
          </a:xfrm>
          <a:prstGeom prst="rect">
            <a:avLst/>
          </a:prstGeom>
          <a:noFill/>
        </p:spPr>
        <p:txBody>
          <a:bodyPr wrap="none" rtlCol="0">
            <a:spAutoFit/>
          </a:bodyPr>
          <a:lstStyle/>
          <a:p>
            <a:pPr algn="l"/>
            <a:r>
              <a:rPr lang="zh-TW" altLang="en-US" sz="4400" dirty="0">
                <a:latin typeface="+mj-ea"/>
                <a:ea typeface="+mj-ea"/>
              </a:rPr>
              <a:t>領取一個杯子，在杯底寫下自己的名字。</a:t>
            </a:r>
          </a:p>
        </p:txBody>
      </p:sp>
    </p:spTree>
    <p:extLst>
      <p:ext uri="{BB962C8B-B14F-4D97-AF65-F5344CB8AC3E}">
        <p14:creationId xmlns:p14="http://schemas.microsoft.com/office/powerpoint/2010/main" val="265354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469020"/>
            <a:ext cx="16918339" cy="8142867"/>
            <a:chOff x="-9398" y="-18003"/>
            <a:chExt cx="22557786" cy="10857158"/>
          </a:xfrm>
        </p:grpSpPr>
        <p:sp>
          <p:nvSpPr>
            <p:cNvPr id="389" name="Google Shape;389;p11"/>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粗流</a:t>
            </a:r>
            <a:endParaRPr sz="3200" dirty="0">
              <a:latin typeface="+mj-ea"/>
              <a:ea typeface="+mj-ea"/>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文字方塊 1">
            <a:extLst>
              <a:ext uri="{FF2B5EF4-FFF2-40B4-BE49-F238E27FC236}">
                <a16:creationId xmlns:a16="http://schemas.microsoft.com/office/drawing/2014/main" id="{CA8707EC-2E1C-52A3-2BD9-1F50F58DBD43}"/>
              </a:ext>
            </a:extLst>
          </p:cNvPr>
          <p:cNvSpPr txBox="1"/>
          <p:nvPr/>
        </p:nvSpPr>
        <p:spPr>
          <a:xfrm>
            <a:off x="5176817" y="2071117"/>
            <a:ext cx="9688871" cy="5078313"/>
          </a:xfrm>
          <a:prstGeom prst="rect">
            <a:avLst/>
          </a:prstGeom>
          <a:noFill/>
        </p:spPr>
        <p:txBody>
          <a:bodyPr wrap="none" rtlCol="0">
            <a:spAutoFit/>
          </a:bodyPr>
          <a:lstStyle/>
          <a:p>
            <a:r>
              <a:rPr lang="en-US" altLang="zh-TW" sz="5400" dirty="0">
                <a:solidFill>
                  <a:srgbClr val="3A52CF"/>
                </a:solidFill>
                <a:latin typeface="+mj-ea"/>
                <a:ea typeface="+mj-ea"/>
              </a:rPr>
              <a:t>13:00~13:30 </a:t>
            </a:r>
            <a:r>
              <a:rPr lang="zh-TW" altLang="en-US" sz="5400" dirty="0">
                <a:solidFill>
                  <a:srgbClr val="3A52CF"/>
                </a:solidFill>
                <a:latin typeface="+mj-ea"/>
                <a:ea typeface="+mj-ea"/>
              </a:rPr>
              <a:t>報到</a:t>
            </a:r>
            <a:r>
              <a:rPr lang="en-US" altLang="zh-TW" sz="5400" dirty="0">
                <a:solidFill>
                  <a:srgbClr val="3A52CF"/>
                </a:solidFill>
                <a:latin typeface="+mj-ea"/>
                <a:ea typeface="+mj-ea"/>
              </a:rPr>
              <a:t>/</a:t>
            </a:r>
            <a:r>
              <a:rPr lang="zh-TW" altLang="en-US" sz="5400" dirty="0">
                <a:solidFill>
                  <a:srgbClr val="3A52CF"/>
                </a:solidFill>
                <a:latin typeface="+mj-ea"/>
                <a:ea typeface="+mj-ea"/>
              </a:rPr>
              <a:t>進場</a:t>
            </a:r>
            <a:endParaRPr lang="en-US" altLang="zh-TW" sz="5400" dirty="0">
              <a:solidFill>
                <a:srgbClr val="3A52CF"/>
              </a:solidFill>
              <a:latin typeface="+mj-ea"/>
              <a:ea typeface="+mj-ea"/>
            </a:endParaRPr>
          </a:p>
          <a:p>
            <a:r>
              <a:rPr lang="en-US" altLang="zh-TW" sz="5400" dirty="0">
                <a:solidFill>
                  <a:srgbClr val="3A52CF"/>
                </a:solidFill>
                <a:latin typeface="+mj-ea"/>
                <a:ea typeface="+mj-ea"/>
              </a:rPr>
              <a:t>14:30~14:40 </a:t>
            </a:r>
            <a:r>
              <a:rPr lang="zh-TW" altLang="en-US" sz="5400" dirty="0">
                <a:solidFill>
                  <a:srgbClr val="3A52CF"/>
                </a:solidFill>
                <a:latin typeface="+mj-ea"/>
                <a:ea typeface="+mj-ea"/>
              </a:rPr>
              <a:t>賽前說明</a:t>
            </a:r>
            <a:endParaRPr lang="en-US" altLang="zh-TW" sz="5400" dirty="0">
              <a:solidFill>
                <a:srgbClr val="3A52CF"/>
              </a:solidFill>
              <a:latin typeface="+mj-ea"/>
              <a:ea typeface="+mj-ea"/>
            </a:endParaRPr>
          </a:p>
          <a:p>
            <a:r>
              <a:rPr lang="en-US" altLang="zh-TW" sz="5400" dirty="0">
                <a:solidFill>
                  <a:srgbClr val="3A52CF"/>
                </a:solidFill>
                <a:latin typeface="+mj-ea"/>
                <a:ea typeface="+mj-ea"/>
              </a:rPr>
              <a:t>14:40~15:30 </a:t>
            </a:r>
            <a:r>
              <a:rPr lang="zh-TW" altLang="en-US" sz="5400" dirty="0">
                <a:solidFill>
                  <a:srgbClr val="3A52CF"/>
                </a:solidFill>
                <a:latin typeface="+mj-ea"/>
                <a:ea typeface="+mj-ea"/>
              </a:rPr>
              <a:t>選秀大會</a:t>
            </a:r>
            <a:endParaRPr lang="en-US" altLang="zh-TW" sz="5400" dirty="0">
              <a:solidFill>
                <a:srgbClr val="3A52CF"/>
              </a:solidFill>
              <a:latin typeface="+mj-ea"/>
              <a:ea typeface="+mj-ea"/>
            </a:endParaRPr>
          </a:p>
          <a:p>
            <a:r>
              <a:rPr lang="en-US" altLang="zh-TW" sz="5400" dirty="0">
                <a:solidFill>
                  <a:srgbClr val="3A52CF"/>
                </a:solidFill>
                <a:latin typeface="+mj-ea"/>
                <a:ea typeface="+mj-ea"/>
              </a:rPr>
              <a:t>15:30~16:00 </a:t>
            </a:r>
            <a:r>
              <a:rPr lang="zh-TW" altLang="en-US" sz="5400" dirty="0">
                <a:solidFill>
                  <a:srgbClr val="3A52CF"/>
                </a:solidFill>
                <a:latin typeface="+mj-ea"/>
                <a:ea typeface="+mj-ea"/>
              </a:rPr>
              <a:t>酒精障礙賽</a:t>
            </a:r>
            <a:endParaRPr lang="en-US" altLang="zh-TW" sz="5400" dirty="0">
              <a:solidFill>
                <a:srgbClr val="3A52CF"/>
              </a:solidFill>
              <a:latin typeface="+mj-ea"/>
              <a:ea typeface="+mj-ea"/>
            </a:endParaRPr>
          </a:p>
          <a:p>
            <a:r>
              <a:rPr lang="en-US" altLang="zh-TW" sz="5400" dirty="0">
                <a:solidFill>
                  <a:srgbClr val="3A52CF"/>
                </a:solidFill>
                <a:latin typeface="+mj-ea"/>
                <a:ea typeface="+mj-ea"/>
              </a:rPr>
              <a:t>16:00~16:30</a:t>
            </a:r>
            <a:r>
              <a:rPr lang="zh-TW" altLang="en-US" sz="5400" dirty="0">
                <a:solidFill>
                  <a:srgbClr val="3A52CF"/>
                </a:solidFill>
                <a:latin typeface="+mj-ea"/>
                <a:ea typeface="+mj-ea"/>
              </a:rPr>
              <a:t> 演技大考驗</a:t>
            </a:r>
            <a:r>
              <a:rPr lang="en-US" altLang="zh-TW" sz="5400" dirty="0">
                <a:solidFill>
                  <a:srgbClr val="3A52CF"/>
                </a:solidFill>
                <a:latin typeface="+mj-ea"/>
                <a:ea typeface="+mj-ea"/>
              </a:rPr>
              <a:t>(</a:t>
            </a:r>
            <a:r>
              <a:rPr lang="zh-TW" altLang="en-US" sz="5400" dirty="0">
                <a:solidFill>
                  <a:srgbClr val="3A52CF"/>
                </a:solidFill>
                <a:latin typeface="+mj-ea"/>
                <a:ea typeface="+mj-ea"/>
              </a:rPr>
              <a:t>休息</a:t>
            </a:r>
            <a:r>
              <a:rPr lang="en-US" altLang="zh-TW" sz="5400" dirty="0">
                <a:solidFill>
                  <a:srgbClr val="3A52CF"/>
                </a:solidFill>
                <a:latin typeface="+mj-ea"/>
                <a:ea typeface="+mj-ea"/>
              </a:rPr>
              <a:t>)</a:t>
            </a:r>
          </a:p>
          <a:p>
            <a:endParaRPr lang="zh-TW" altLang="en-US" sz="5400" dirty="0">
              <a:latin typeface="+mj-ea"/>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B846DFB-9F43-8C5A-8CF7-25C2755F2E29}"/>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B416E4D-F994-6512-7EA9-1EFA153ADA9E}"/>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9F5C350-3C09-142E-4BFC-4DF641F53B3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ED62449C-2066-0380-E50F-BE362368B88B}"/>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9E3AAF1B-1D4E-78A1-548A-73F292DC67E2}"/>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2ABD7073-9395-0176-4BCD-E7723DD16E23}"/>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409BF561-995D-89CE-FB53-731F616094E4}"/>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5EA603A4-6099-7859-424A-1143DD69D657}"/>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A5C8F7D5-4548-3837-CE22-80BDBF73CA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72902F4-C3B5-6C7B-0951-528924F501C3}"/>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B1F6FEC-AFAA-AF51-09A6-EA6566A432C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8DFDD9F9-C31B-1286-0E10-938BCD1D9D5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5AFE69ED-7C0E-2801-84DB-4669D340F7C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B9E3FBF-800B-11D9-FD9B-00F81FA48C7A}"/>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772D07C3-906D-C374-F466-2AAF83E691A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F2189D76-C728-8048-7A1D-65E123734128}"/>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F8D59C1-9DED-84FD-82B6-FE4868E6B50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C27C696E-7FDA-5B26-24C3-0BBB5CD07FE0}"/>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1656FEC3-4723-DA4C-7F83-A6E8AA5BC8AB}"/>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6D12AEA8-80B0-F621-E47D-983F7320E8A9}"/>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B58F7CD-A9F2-D89E-B01E-23DFAFB5B97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1CD7F3E-3A15-7E46-9951-FD4D2743C1B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17076B6-E564-D72D-F006-1ACBC8DFADF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78ABA700-7DBA-741D-817B-F29056C4C88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149C2B17-3B3F-97C0-1F0E-161D258EA2D7}"/>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選秀大會</a:t>
            </a:r>
            <a:endParaRPr sz="3200" dirty="0">
              <a:latin typeface="+mj-ea"/>
              <a:ea typeface="+mj-ea"/>
            </a:endParaRPr>
          </a:p>
        </p:txBody>
      </p:sp>
      <p:sp>
        <p:nvSpPr>
          <p:cNvPr id="414" name="Google Shape;414;p11">
            <a:extLst>
              <a:ext uri="{FF2B5EF4-FFF2-40B4-BE49-F238E27FC236}">
                <a16:creationId xmlns:a16="http://schemas.microsoft.com/office/drawing/2014/main" id="{EA085EA5-6EB2-96A9-B799-B2A891100837}"/>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67614150-E6A3-420A-0A43-E42BBCAE0A9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E226460B-F910-344D-8EC5-8D608EF264BE}"/>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DE57F9A8-11FA-E7E4-96BA-0B9FC1F12EC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933858C2-B8FA-E6D9-59BE-D85098950F4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CDB24701-B893-F215-1379-B2F8259F726E}"/>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2A9EF2-B125-A066-0BDD-B381E184133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4A1BAF22-0776-1C39-B897-9B02A8ECEE83}"/>
              </a:ext>
            </a:extLst>
          </p:cNvPr>
          <p:cNvSpPr txBox="1"/>
          <p:nvPr/>
        </p:nvSpPr>
        <p:spPr>
          <a:xfrm>
            <a:off x="877253" y="1725347"/>
            <a:ext cx="13502414" cy="1754326"/>
          </a:xfrm>
          <a:prstGeom prst="rect">
            <a:avLst/>
          </a:prstGeom>
          <a:noFill/>
        </p:spPr>
        <p:txBody>
          <a:bodyPr wrap="none" rtlCol="0">
            <a:spAutoFit/>
          </a:bodyPr>
          <a:lstStyle/>
          <a:p>
            <a:r>
              <a:rPr lang="zh-TW" altLang="en-US" sz="5400" dirty="0">
                <a:solidFill>
                  <a:srgbClr val="3A52CF"/>
                </a:solidFill>
                <a:latin typeface="+mj-ea"/>
                <a:ea typeface="+mj-ea"/>
              </a:rPr>
              <a:t>四位隊長以競標方式選隊員，競標規則如下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6" name="Google Shape;638;p15">
            <a:extLst>
              <a:ext uri="{FF2B5EF4-FFF2-40B4-BE49-F238E27FC236}">
                <a16:creationId xmlns:a16="http://schemas.microsoft.com/office/drawing/2014/main" id="{5DA472F8-5ADE-1B8B-52D2-40401E30D1DE}"/>
              </a:ext>
            </a:extLst>
          </p:cNvPr>
          <p:cNvSpPr/>
          <p:nvPr/>
        </p:nvSpPr>
        <p:spPr>
          <a:xfrm>
            <a:off x="1063297" y="2794173"/>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7" name="文字方塊 6">
            <a:extLst>
              <a:ext uri="{FF2B5EF4-FFF2-40B4-BE49-F238E27FC236}">
                <a16:creationId xmlns:a16="http://schemas.microsoft.com/office/drawing/2014/main" id="{79457F52-991A-3632-E81C-1F2B3042E97F}"/>
              </a:ext>
            </a:extLst>
          </p:cNvPr>
          <p:cNvSpPr txBox="1"/>
          <p:nvPr/>
        </p:nvSpPr>
        <p:spPr>
          <a:xfrm>
            <a:off x="1741072" y="2874407"/>
            <a:ext cx="9384300" cy="584775"/>
          </a:xfrm>
          <a:prstGeom prst="rect">
            <a:avLst/>
          </a:prstGeom>
          <a:noFill/>
        </p:spPr>
        <p:txBody>
          <a:bodyPr wrap="none" rtlCol="0">
            <a:spAutoFit/>
          </a:bodyPr>
          <a:lstStyle/>
          <a:p>
            <a:pPr algn="l"/>
            <a:r>
              <a:rPr lang="zh-TW" altLang="en-US" sz="3200" dirty="0">
                <a:latin typeface="+mj-ea"/>
                <a:ea typeface="+mj-ea"/>
              </a:rPr>
              <a:t>其他人輪流上台簡單自我介紹</a:t>
            </a:r>
            <a:r>
              <a:rPr lang="en-US" altLang="zh-TW" sz="3200" dirty="0">
                <a:latin typeface="+mj-ea"/>
                <a:ea typeface="+mj-ea"/>
              </a:rPr>
              <a:t>(</a:t>
            </a:r>
            <a:r>
              <a:rPr lang="zh-TW" altLang="en-US" sz="3200" dirty="0">
                <a:latin typeface="+mj-ea"/>
                <a:ea typeface="+mj-ea"/>
              </a:rPr>
              <a:t>名字、酒量多好</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endParaRPr lang="zh-TW" altLang="en-US" sz="3200" dirty="0">
              <a:latin typeface="+mj-ea"/>
              <a:ea typeface="+mj-ea"/>
            </a:endParaRPr>
          </a:p>
        </p:txBody>
      </p:sp>
      <p:sp>
        <p:nvSpPr>
          <p:cNvPr id="8" name="Google Shape;638;p15">
            <a:extLst>
              <a:ext uri="{FF2B5EF4-FFF2-40B4-BE49-F238E27FC236}">
                <a16:creationId xmlns:a16="http://schemas.microsoft.com/office/drawing/2014/main" id="{2C2474D1-B2E5-CC8C-F6D0-C3226291A88E}"/>
              </a:ext>
            </a:extLst>
          </p:cNvPr>
          <p:cNvSpPr/>
          <p:nvPr/>
        </p:nvSpPr>
        <p:spPr>
          <a:xfrm>
            <a:off x="1063297" y="4258030"/>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 name="文字方塊 8">
            <a:extLst>
              <a:ext uri="{FF2B5EF4-FFF2-40B4-BE49-F238E27FC236}">
                <a16:creationId xmlns:a16="http://schemas.microsoft.com/office/drawing/2014/main" id="{6ADDD060-8A43-FE74-F24A-0D355E672EF5}"/>
              </a:ext>
            </a:extLst>
          </p:cNvPr>
          <p:cNvSpPr txBox="1"/>
          <p:nvPr/>
        </p:nvSpPr>
        <p:spPr>
          <a:xfrm>
            <a:off x="1741072" y="4346244"/>
            <a:ext cx="15220833" cy="584775"/>
          </a:xfrm>
          <a:prstGeom prst="rect">
            <a:avLst/>
          </a:prstGeom>
          <a:noFill/>
        </p:spPr>
        <p:txBody>
          <a:bodyPr wrap="none" rtlCol="0">
            <a:spAutoFit/>
          </a:bodyPr>
          <a:lstStyle/>
          <a:p>
            <a:pPr algn="l"/>
            <a:r>
              <a:rPr lang="zh-TW" altLang="en-US" sz="3200" dirty="0">
                <a:latin typeface="+mj-ea"/>
                <a:ea typeface="+mj-ea"/>
              </a:rPr>
              <a:t>四位隊長輪流</a:t>
            </a:r>
            <a:r>
              <a:rPr lang="en-US" altLang="zh-TW" sz="3200" dirty="0">
                <a:latin typeface="+mj-ea"/>
                <a:ea typeface="+mj-ea"/>
              </a:rPr>
              <a:t>(</a:t>
            </a:r>
            <a:r>
              <a:rPr lang="zh-TW" altLang="en-US" sz="3200" dirty="0">
                <a:latin typeface="+mj-ea"/>
                <a:ea typeface="+mj-ea"/>
              </a:rPr>
              <a:t>盲注先</a:t>
            </a:r>
            <a:r>
              <a:rPr lang="en-US" altLang="zh-TW" sz="3200" dirty="0">
                <a:latin typeface="+mj-ea"/>
                <a:ea typeface="+mj-ea"/>
              </a:rPr>
              <a:t>)</a:t>
            </a:r>
            <a:r>
              <a:rPr lang="zh-TW" altLang="en-US" sz="3200" dirty="0">
                <a:latin typeface="+mj-ea"/>
                <a:ea typeface="+mj-ea"/>
              </a:rPr>
              <a:t>下籌碼量，最後得標者即獲得該位隊員。被競標者需喝一啤。</a:t>
            </a:r>
          </a:p>
        </p:txBody>
      </p:sp>
      <p:sp>
        <p:nvSpPr>
          <p:cNvPr id="28" name="Google Shape;638;p15">
            <a:extLst>
              <a:ext uri="{FF2B5EF4-FFF2-40B4-BE49-F238E27FC236}">
                <a16:creationId xmlns:a16="http://schemas.microsoft.com/office/drawing/2014/main" id="{BA5DD6FB-42F8-E800-29AF-371E0880F487}"/>
              </a:ext>
            </a:extLst>
          </p:cNvPr>
          <p:cNvSpPr/>
          <p:nvPr/>
        </p:nvSpPr>
        <p:spPr>
          <a:xfrm>
            <a:off x="1063297" y="5721887"/>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9" name="文字方塊 28">
            <a:extLst>
              <a:ext uri="{FF2B5EF4-FFF2-40B4-BE49-F238E27FC236}">
                <a16:creationId xmlns:a16="http://schemas.microsoft.com/office/drawing/2014/main" id="{AF45A90D-AD08-7893-7EFA-8600BEDDF1D1}"/>
              </a:ext>
            </a:extLst>
          </p:cNvPr>
          <p:cNvSpPr txBox="1"/>
          <p:nvPr/>
        </p:nvSpPr>
        <p:spPr>
          <a:xfrm>
            <a:off x="1741072" y="5818081"/>
            <a:ext cx="15669674" cy="584775"/>
          </a:xfrm>
          <a:prstGeom prst="rect">
            <a:avLst/>
          </a:prstGeom>
          <a:noFill/>
        </p:spPr>
        <p:txBody>
          <a:bodyPr wrap="none" rtlCol="0">
            <a:spAutoFit/>
          </a:bodyPr>
          <a:lstStyle/>
          <a:p>
            <a:pPr algn="l"/>
            <a:r>
              <a:rPr lang="zh-TW" altLang="en-US" sz="3200" dirty="0">
                <a:latin typeface="+mj-ea"/>
                <a:ea typeface="+mj-ea"/>
              </a:rPr>
              <a:t>若四位隊長皆</a:t>
            </a:r>
            <a:r>
              <a:rPr lang="en-US" altLang="zh-TW" sz="3200" dirty="0">
                <a:latin typeface="+mj-ea"/>
                <a:ea typeface="+mj-ea"/>
              </a:rPr>
              <a:t>pass</a:t>
            </a:r>
            <a:r>
              <a:rPr lang="zh-TW" altLang="en-US" sz="3200" dirty="0">
                <a:latin typeface="+mj-ea"/>
                <a:ea typeface="+mj-ea"/>
              </a:rPr>
              <a:t>流標。則由盲注隊長得到。並且需與被競標者各喝一啤。</a:t>
            </a:r>
            <a:r>
              <a:rPr lang="en-US" altLang="zh-TW" sz="3200" dirty="0">
                <a:latin typeface="+mj-ea"/>
                <a:ea typeface="+mj-ea"/>
              </a:rPr>
              <a:t>(</a:t>
            </a:r>
            <a:r>
              <a:rPr lang="zh-TW" altLang="en-US" sz="3200" dirty="0">
                <a:latin typeface="+mj-ea"/>
                <a:ea typeface="+mj-ea"/>
              </a:rPr>
              <a:t>盲注輪流</a:t>
            </a:r>
            <a:r>
              <a:rPr lang="en-US" altLang="zh-TW" sz="3200" dirty="0">
                <a:latin typeface="+mj-ea"/>
                <a:ea typeface="+mj-ea"/>
              </a:rPr>
              <a:t>)</a:t>
            </a:r>
            <a:endParaRPr lang="zh-TW" altLang="en-US" sz="3200" dirty="0">
              <a:latin typeface="+mj-ea"/>
              <a:ea typeface="+mj-ea"/>
            </a:endParaRPr>
          </a:p>
        </p:txBody>
      </p:sp>
      <p:sp>
        <p:nvSpPr>
          <p:cNvPr id="30" name="Google Shape;638;p15">
            <a:extLst>
              <a:ext uri="{FF2B5EF4-FFF2-40B4-BE49-F238E27FC236}">
                <a16:creationId xmlns:a16="http://schemas.microsoft.com/office/drawing/2014/main" id="{621754BD-1A0E-6BCB-A0CF-040C7C73BC21}"/>
              </a:ext>
            </a:extLst>
          </p:cNvPr>
          <p:cNvSpPr/>
          <p:nvPr/>
        </p:nvSpPr>
        <p:spPr>
          <a:xfrm>
            <a:off x="1063297" y="7185745"/>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1" name="文字方塊 30">
            <a:extLst>
              <a:ext uri="{FF2B5EF4-FFF2-40B4-BE49-F238E27FC236}">
                <a16:creationId xmlns:a16="http://schemas.microsoft.com/office/drawing/2014/main" id="{9F932789-3BE5-2BA1-B9C9-E775878FA6C6}"/>
              </a:ext>
            </a:extLst>
          </p:cNvPr>
          <p:cNvSpPr txBox="1"/>
          <p:nvPr/>
        </p:nvSpPr>
        <p:spPr>
          <a:xfrm>
            <a:off x="1741072" y="7289919"/>
            <a:ext cx="4935967" cy="584775"/>
          </a:xfrm>
          <a:prstGeom prst="rect">
            <a:avLst/>
          </a:prstGeom>
          <a:noFill/>
        </p:spPr>
        <p:txBody>
          <a:bodyPr wrap="none" rtlCol="0">
            <a:spAutoFit/>
          </a:bodyPr>
          <a:lstStyle/>
          <a:p>
            <a:pPr algn="l"/>
            <a:r>
              <a:rPr lang="zh-TW" altLang="en-US" sz="3200" dirty="0">
                <a:latin typeface="+mj-ea"/>
                <a:ea typeface="+mj-ea"/>
              </a:rPr>
              <a:t>滿編</a:t>
            </a:r>
            <a:r>
              <a:rPr lang="en-US" altLang="zh-TW" sz="3200" dirty="0">
                <a:latin typeface="+mj-ea"/>
                <a:ea typeface="+mj-ea"/>
              </a:rPr>
              <a:t>8</a:t>
            </a:r>
            <a:r>
              <a:rPr lang="zh-TW" altLang="en-US" sz="3200" dirty="0">
                <a:latin typeface="+mj-ea"/>
                <a:ea typeface="+mj-ea"/>
              </a:rPr>
              <a:t>人則停止參與選秀。</a:t>
            </a:r>
          </a:p>
        </p:txBody>
      </p:sp>
      <p:sp>
        <p:nvSpPr>
          <p:cNvPr id="2" name="Google Shape;638;p15">
            <a:extLst>
              <a:ext uri="{FF2B5EF4-FFF2-40B4-BE49-F238E27FC236}">
                <a16:creationId xmlns:a16="http://schemas.microsoft.com/office/drawing/2014/main" id="{86B2DF02-F939-B92F-52AF-AF412C6F68EF}"/>
              </a:ext>
            </a:extLst>
          </p:cNvPr>
          <p:cNvSpPr/>
          <p:nvPr/>
        </p:nvSpPr>
        <p:spPr>
          <a:xfrm>
            <a:off x="1097862" y="8401898"/>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 name="文字方塊 3">
            <a:extLst>
              <a:ext uri="{FF2B5EF4-FFF2-40B4-BE49-F238E27FC236}">
                <a16:creationId xmlns:a16="http://schemas.microsoft.com/office/drawing/2014/main" id="{F5186355-4590-F29E-744F-D4F01CF27E39}"/>
              </a:ext>
            </a:extLst>
          </p:cNvPr>
          <p:cNvSpPr txBox="1"/>
          <p:nvPr/>
        </p:nvSpPr>
        <p:spPr>
          <a:xfrm>
            <a:off x="1715385" y="8470174"/>
            <a:ext cx="5109091" cy="584775"/>
          </a:xfrm>
          <a:prstGeom prst="rect">
            <a:avLst/>
          </a:prstGeom>
          <a:noFill/>
        </p:spPr>
        <p:txBody>
          <a:bodyPr wrap="none" rtlCol="0">
            <a:spAutoFit/>
          </a:bodyPr>
          <a:lstStyle/>
          <a:p>
            <a:pPr algn="l"/>
            <a:r>
              <a:rPr lang="zh-TW" altLang="en-US" sz="3200" dirty="0">
                <a:latin typeface="+mj-ea"/>
                <a:ea typeface="+mj-ea"/>
              </a:rPr>
              <a:t>隊員是可以幫隊長喝酒的。</a:t>
            </a:r>
          </a:p>
        </p:txBody>
      </p:sp>
    </p:spTree>
    <p:extLst>
      <p:ext uri="{BB962C8B-B14F-4D97-AF65-F5344CB8AC3E}">
        <p14:creationId xmlns:p14="http://schemas.microsoft.com/office/powerpoint/2010/main" val="306507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325F093-28FE-B2F8-E450-AB2ACB77F772}"/>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ABA5C54-C5AA-5224-6817-4B10D40045E3}"/>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E1FD3C4-A2A0-F725-1120-BC5C729606DD}"/>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86" name="Google Shape;386;p11">
              <a:extLst>
                <a:ext uri="{FF2B5EF4-FFF2-40B4-BE49-F238E27FC236}">
                  <a16:creationId xmlns:a16="http://schemas.microsoft.com/office/drawing/2014/main" id="{9922AA21-095A-A5C5-1F84-74532BDE6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387" name="Google Shape;387;p11">
            <a:extLst>
              <a:ext uri="{FF2B5EF4-FFF2-40B4-BE49-F238E27FC236}">
                <a16:creationId xmlns:a16="http://schemas.microsoft.com/office/drawing/2014/main" id="{33E7041A-2340-94A5-C780-E22AA30A1D85}"/>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31AC0964-6540-D898-FB82-9A014F80CD6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62D0BA1D-CA84-4ACC-E335-2C3C694ADC77}"/>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latin typeface="Arial" panose="020B0604020202020204" pitchFamily="34" charset="0"/>
                  <a:ea typeface="微軟正黑體" panose="020B0604030504040204" pitchFamily="34" charset="-120"/>
                </a:endParaRPr>
              </a:p>
            </p:txBody>
          </p:sp>
          <p:sp>
            <p:nvSpPr>
              <p:cNvPr id="390" name="Google Shape;390;p11">
                <a:extLst>
                  <a:ext uri="{FF2B5EF4-FFF2-40B4-BE49-F238E27FC236}">
                    <a16:creationId xmlns:a16="http://schemas.microsoft.com/office/drawing/2014/main" id="{03FC28F8-E40B-4AF1-3784-7BA7AD19FA4D}"/>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1" name="Google Shape;391;p11">
              <a:extLst>
                <a:ext uri="{FF2B5EF4-FFF2-40B4-BE49-F238E27FC236}">
                  <a16:creationId xmlns:a16="http://schemas.microsoft.com/office/drawing/2014/main" id="{02F71827-4FB2-021D-65BF-6E801843FC5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F6D513A5-7C85-9879-CF8E-5FE26A05A28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3" name="Google Shape;393;p11">
                <a:extLst>
                  <a:ext uri="{FF2B5EF4-FFF2-40B4-BE49-F238E27FC236}">
                    <a16:creationId xmlns:a16="http://schemas.microsoft.com/office/drawing/2014/main" id="{F9FF45C9-AAF5-70CB-7028-CC955ECB9C70}"/>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4" name="Google Shape;394;p11">
              <a:extLst>
                <a:ext uri="{FF2B5EF4-FFF2-40B4-BE49-F238E27FC236}">
                  <a16:creationId xmlns:a16="http://schemas.microsoft.com/office/drawing/2014/main" id="{129187C1-461E-FE67-DA14-AD2E4EFBEB96}"/>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85E049C7-A030-0F27-E435-8D003496770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6" name="Google Shape;396;p11">
                <a:extLst>
                  <a:ext uri="{FF2B5EF4-FFF2-40B4-BE49-F238E27FC236}">
                    <a16:creationId xmlns:a16="http://schemas.microsoft.com/office/drawing/2014/main" id="{474FEC40-F042-0CD1-ABD6-AB4D505498F0}"/>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7" name="Google Shape;397;p11">
              <a:extLst>
                <a:ext uri="{FF2B5EF4-FFF2-40B4-BE49-F238E27FC236}">
                  <a16:creationId xmlns:a16="http://schemas.microsoft.com/office/drawing/2014/main" id="{B9E94790-605F-262F-A373-BDB34C6E5AE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84E5FEA-964B-1F8E-7DEC-10CCC59D352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9" name="Google Shape;399;p11">
                <a:extLst>
                  <a:ext uri="{FF2B5EF4-FFF2-40B4-BE49-F238E27FC236}">
                    <a16:creationId xmlns:a16="http://schemas.microsoft.com/office/drawing/2014/main" id="{08548B48-EE40-2E26-4019-D0AAD2B7A08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400" name="Google Shape;400;p11">
              <a:extLst>
                <a:ext uri="{FF2B5EF4-FFF2-40B4-BE49-F238E27FC236}">
                  <a16:creationId xmlns:a16="http://schemas.microsoft.com/office/drawing/2014/main" id="{4A8A616B-F571-6D3D-802E-52B6403A3D39}"/>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F911E66C-28C1-C055-7C72-8E716A267C4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2" name="Google Shape;402;p11">
                <a:extLst>
                  <a:ext uri="{FF2B5EF4-FFF2-40B4-BE49-F238E27FC236}">
                    <a16:creationId xmlns:a16="http://schemas.microsoft.com/office/drawing/2014/main" id="{3DEB09FB-C052-C9F2-9268-BB1693A6F4D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grpSp>
        <p:nvGrpSpPr>
          <p:cNvPr id="407" name="Google Shape;407;p11">
            <a:extLst>
              <a:ext uri="{FF2B5EF4-FFF2-40B4-BE49-F238E27FC236}">
                <a16:creationId xmlns:a16="http://schemas.microsoft.com/office/drawing/2014/main" id="{0EC7E048-E3FD-0075-B1D6-F4C1322B7FF6}"/>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8D8354A-4149-ABB8-8781-3A0D491BF045}"/>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9" name="Google Shape;409;p11">
              <a:extLst>
                <a:ext uri="{FF2B5EF4-FFF2-40B4-BE49-F238E27FC236}">
                  <a16:creationId xmlns:a16="http://schemas.microsoft.com/office/drawing/2014/main" id="{23DE1F9D-9DBF-98FC-EBF3-56E55319B06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sp>
        <p:nvSpPr>
          <p:cNvPr id="410" name="Google Shape;410;p11">
            <a:extLst>
              <a:ext uri="{FF2B5EF4-FFF2-40B4-BE49-F238E27FC236}">
                <a16:creationId xmlns:a16="http://schemas.microsoft.com/office/drawing/2014/main" id="{D14777A4-6DEF-BF3E-5346-E6DD693E4E05}"/>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a typeface="微軟正黑體" panose="020B0604030504040204" pitchFamily="34" charset="-120"/>
            </a:endParaRPr>
          </a:p>
        </p:txBody>
      </p:sp>
      <p:sp>
        <p:nvSpPr>
          <p:cNvPr id="412" name="Google Shape;412;p11">
            <a:extLst>
              <a:ext uri="{FF2B5EF4-FFF2-40B4-BE49-F238E27FC236}">
                <a16:creationId xmlns:a16="http://schemas.microsoft.com/office/drawing/2014/main" id="{064D878E-88FB-C620-87FF-BFE1FAEB6BA9}"/>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Arial" panose="020B0604020202020204" pitchFamily="34" charset="0"/>
                <a:ea typeface="微軟正黑體" panose="020B0604030504040204" pitchFamily="34" charset="-120"/>
                <a:cs typeface="Press Start 2P"/>
                <a:sym typeface="Press Start 2P"/>
              </a:rPr>
              <a:t>選秀大會</a:t>
            </a:r>
            <a:endParaRPr sz="3200" dirty="0">
              <a:latin typeface="Arial" panose="020B0604020202020204" pitchFamily="34" charset="0"/>
              <a:ea typeface="微軟正黑體" panose="020B0604030504040204" pitchFamily="34" charset="-120"/>
            </a:endParaRPr>
          </a:p>
        </p:txBody>
      </p:sp>
      <p:grpSp>
        <p:nvGrpSpPr>
          <p:cNvPr id="415" name="Google Shape;415;p11">
            <a:extLst>
              <a:ext uri="{FF2B5EF4-FFF2-40B4-BE49-F238E27FC236}">
                <a16:creationId xmlns:a16="http://schemas.microsoft.com/office/drawing/2014/main" id="{A8F2695F-0E40-A8C4-0BC2-0244BF9DE88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E1A7DD1-1BD8-43E1-8D6A-4367784AAF74}"/>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7" name="Google Shape;417;p11">
              <a:extLst>
                <a:ext uri="{FF2B5EF4-FFF2-40B4-BE49-F238E27FC236}">
                  <a16:creationId xmlns:a16="http://schemas.microsoft.com/office/drawing/2014/main" id="{41A692AF-77D6-A4D2-A922-FA39355E15A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8" name="Google Shape;418;p11">
              <a:extLst>
                <a:ext uri="{FF2B5EF4-FFF2-40B4-BE49-F238E27FC236}">
                  <a16:creationId xmlns:a16="http://schemas.microsoft.com/office/drawing/2014/main" id="{E9D7F625-203D-239C-9E01-46D300A14757}"/>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9" name="Google Shape;419;p11">
              <a:extLst>
                <a:ext uri="{FF2B5EF4-FFF2-40B4-BE49-F238E27FC236}">
                  <a16:creationId xmlns:a16="http://schemas.microsoft.com/office/drawing/2014/main" id="{C05C0C9B-0D8D-9662-F4A9-D6F60026A0A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0" name="Google Shape;420;p11">
              <a:extLst>
                <a:ext uri="{FF2B5EF4-FFF2-40B4-BE49-F238E27FC236}">
                  <a16:creationId xmlns:a16="http://schemas.microsoft.com/office/drawing/2014/main" id="{1BED52D5-1842-4877-0745-D329DEB01B3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431" name="群組 430">
            <a:extLst>
              <a:ext uri="{FF2B5EF4-FFF2-40B4-BE49-F238E27FC236}">
                <a16:creationId xmlns:a16="http://schemas.microsoft.com/office/drawing/2014/main" id="{140E1CB8-8A9B-1156-5ABB-D3EC53F5B734}"/>
              </a:ext>
            </a:extLst>
          </p:cNvPr>
          <p:cNvGrpSpPr/>
          <p:nvPr/>
        </p:nvGrpSpPr>
        <p:grpSpPr>
          <a:xfrm>
            <a:off x="2043251" y="1711054"/>
            <a:ext cx="5774239" cy="3721915"/>
            <a:chOff x="1064684" y="2128146"/>
            <a:chExt cx="5774239" cy="3721915"/>
          </a:xfrm>
        </p:grpSpPr>
        <p:sp>
          <p:nvSpPr>
            <p:cNvPr id="10" name="文字方塊 9">
              <a:extLst>
                <a:ext uri="{FF2B5EF4-FFF2-40B4-BE49-F238E27FC236}">
                  <a16:creationId xmlns:a16="http://schemas.microsoft.com/office/drawing/2014/main" id="{77324F00-4CC1-9434-6209-69A146E98B4A}"/>
                </a:ext>
              </a:extLst>
            </p:cNvPr>
            <p:cNvSpPr txBox="1"/>
            <p:nvPr/>
          </p:nvSpPr>
          <p:spPr>
            <a:xfrm>
              <a:off x="1064684" y="2161836"/>
              <a:ext cx="145905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a:t>
              </a:r>
              <a:r>
                <a:rPr lang="zh-TW" altLang="en-US" sz="2400" dirty="0">
                  <a:latin typeface="Arial" panose="020B0604020202020204" pitchFamily="34" charset="0"/>
                  <a:ea typeface="微軟正黑體" panose="020B0604030504040204" pitchFamily="34" charset="-120"/>
                </a:rPr>
                <a:t> </a:t>
              </a:r>
              <a:r>
                <a:rPr lang="en-US" altLang="zh-TW" sz="2400" dirty="0">
                  <a:latin typeface="Arial" panose="020B0604020202020204" pitchFamily="34" charset="0"/>
                  <a:ea typeface="微軟正黑體" panose="020B0604030504040204" pitchFamily="34" charset="-120"/>
                </a:rPr>
                <a:t>shot </a:t>
              </a:r>
              <a:r>
                <a:rPr lang="zh-TW" altLang="en-US" sz="2400" dirty="0">
                  <a:latin typeface="Arial" panose="020B0604020202020204" pitchFamily="34" charset="0"/>
                  <a:ea typeface="微軟正黑體" panose="020B0604030504040204" pitchFamily="34" charset="-120"/>
                </a:rPr>
                <a:t>威</a:t>
              </a:r>
            </a:p>
          </p:txBody>
        </p:sp>
        <p:sp>
          <p:nvSpPr>
            <p:cNvPr id="2" name="Google Shape;1182;p25">
              <a:extLst>
                <a:ext uri="{FF2B5EF4-FFF2-40B4-BE49-F238E27FC236}">
                  <a16:creationId xmlns:a16="http://schemas.microsoft.com/office/drawing/2014/main" id="{D00551BA-E388-4EB9-1F44-9D4D8F3FCCDE}"/>
                </a:ext>
              </a:extLst>
            </p:cNvPr>
            <p:cNvSpPr/>
            <p:nvPr/>
          </p:nvSpPr>
          <p:spPr>
            <a:xfrm>
              <a:off x="1373970"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 name="Google Shape;1182;p25">
              <a:extLst>
                <a:ext uri="{FF2B5EF4-FFF2-40B4-BE49-F238E27FC236}">
                  <a16:creationId xmlns:a16="http://schemas.microsoft.com/office/drawing/2014/main" id="{E9757B6C-415E-C88F-CC0E-4FF6E6EC5D62}"/>
                </a:ext>
              </a:extLst>
            </p:cNvPr>
            <p:cNvSpPr/>
            <p:nvPr/>
          </p:nvSpPr>
          <p:spPr>
            <a:xfrm>
              <a:off x="2792814"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 name="Google Shape;1182;p25">
              <a:extLst>
                <a:ext uri="{FF2B5EF4-FFF2-40B4-BE49-F238E27FC236}">
                  <a16:creationId xmlns:a16="http://schemas.microsoft.com/office/drawing/2014/main" id="{19230F43-117F-C7C5-AEE1-F64EE075297E}"/>
                </a:ext>
              </a:extLst>
            </p:cNvPr>
            <p:cNvSpPr/>
            <p:nvPr/>
          </p:nvSpPr>
          <p:spPr>
            <a:xfrm>
              <a:off x="5369237"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5" name="Google Shape;1182;p25">
              <a:extLst>
                <a:ext uri="{FF2B5EF4-FFF2-40B4-BE49-F238E27FC236}">
                  <a16:creationId xmlns:a16="http://schemas.microsoft.com/office/drawing/2014/main" id="{59DB948C-165A-9B8D-D67B-51CA3BCD8FB1}"/>
                </a:ext>
              </a:extLst>
            </p:cNvPr>
            <p:cNvSpPr/>
            <p:nvPr/>
          </p:nvSpPr>
          <p:spPr>
            <a:xfrm>
              <a:off x="4097355"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6" name="文字方塊 5">
              <a:extLst>
                <a:ext uri="{FF2B5EF4-FFF2-40B4-BE49-F238E27FC236}">
                  <a16:creationId xmlns:a16="http://schemas.microsoft.com/office/drawing/2014/main" id="{23AC4168-0D66-9E60-2858-EF7AFC0ACD06}"/>
                </a:ext>
              </a:extLst>
            </p:cNvPr>
            <p:cNvSpPr txBox="1"/>
            <p:nvPr/>
          </p:nvSpPr>
          <p:spPr>
            <a:xfrm>
              <a:off x="1256056" y="3658395"/>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7" name="文字方塊 6">
              <a:extLst>
                <a:ext uri="{FF2B5EF4-FFF2-40B4-BE49-F238E27FC236}">
                  <a16:creationId xmlns:a16="http://schemas.microsoft.com/office/drawing/2014/main" id="{5C89D2FC-CA75-2577-4C86-6240B64FEDA0}"/>
                </a:ext>
              </a:extLst>
            </p:cNvPr>
            <p:cNvSpPr txBox="1"/>
            <p:nvPr/>
          </p:nvSpPr>
          <p:spPr>
            <a:xfrm>
              <a:off x="2991747" y="365553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71001BBA-79F2-CDA7-54B9-5126DA777DBB}"/>
                </a:ext>
              </a:extLst>
            </p:cNvPr>
            <p:cNvSpPr txBox="1"/>
            <p:nvPr/>
          </p:nvSpPr>
          <p:spPr>
            <a:xfrm>
              <a:off x="4314354" y="363248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AADDD44A-4F41-F446-7B7A-C8D195EEBBF3}"/>
                </a:ext>
              </a:extLst>
            </p:cNvPr>
            <p:cNvSpPr txBox="1"/>
            <p:nvPr/>
          </p:nvSpPr>
          <p:spPr>
            <a:xfrm>
              <a:off x="5578221" y="365553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11" name="Google Shape;1189;p25">
              <a:extLst>
                <a:ext uri="{FF2B5EF4-FFF2-40B4-BE49-F238E27FC236}">
                  <a16:creationId xmlns:a16="http://schemas.microsoft.com/office/drawing/2014/main" id="{4AEEF014-3A68-FD71-C89C-6DF50FD957D5}"/>
                </a:ext>
              </a:extLst>
            </p:cNvPr>
            <p:cNvSpPr/>
            <p:nvPr/>
          </p:nvSpPr>
          <p:spPr>
            <a:xfrm>
              <a:off x="3283922" y="4430923"/>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文字方塊 11">
              <a:extLst>
                <a:ext uri="{FF2B5EF4-FFF2-40B4-BE49-F238E27FC236}">
                  <a16:creationId xmlns:a16="http://schemas.microsoft.com/office/drawing/2014/main" id="{C4359F91-F52F-8A73-43F6-4317C0DA2DFE}"/>
                </a:ext>
              </a:extLst>
            </p:cNvPr>
            <p:cNvSpPr txBox="1"/>
            <p:nvPr/>
          </p:nvSpPr>
          <p:spPr>
            <a:xfrm>
              <a:off x="2985827" y="5388396"/>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13" name="文字方塊 12">
              <a:extLst>
                <a:ext uri="{FF2B5EF4-FFF2-40B4-BE49-F238E27FC236}">
                  <a16:creationId xmlns:a16="http://schemas.microsoft.com/office/drawing/2014/main" id="{9C225088-B629-55B5-87A4-163CC4ADD391}"/>
                </a:ext>
              </a:extLst>
            </p:cNvPr>
            <p:cNvSpPr txBox="1"/>
            <p:nvPr/>
          </p:nvSpPr>
          <p:spPr>
            <a:xfrm>
              <a:off x="2711168" y="212814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14" name="文字方塊 13">
              <a:extLst>
                <a:ext uri="{FF2B5EF4-FFF2-40B4-BE49-F238E27FC236}">
                  <a16:creationId xmlns:a16="http://schemas.microsoft.com/office/drawing/2014/main" id="{F691F702-D028-F01A-BA04-18C485E39ADA}"/>
                </a:ext>
              </a:extLst>
            </p:cNvPr>
            <p:cNvSpPr txBox="1"/>
            <p:nvPr/>
          </p:nvSpPr>
          <p:spPr>
            <a:xfrm>
              <a:off x="3727671" y="2153403"/>
              <a:ext cx="1285929"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杯啤酒</a:t>
              </a:r>
            </a:p>
          </p:txBody>
        </p:sp>
        <p:sp>
          <p:nvSpPr>
            <p:cNvPr id="15" name="文字方塊 14">
              <a:extLst>
                <a:ext uri="{FF2B5EF4-FFF2-40B4-BE49-F238E27FC236}">
                  <a16:creationId xmlns:a16="http://schemas.microsoft.com/office/drawing/2014/main" id="{4973CB55-7E85-5B3B-1D75-338CDC61FD97}"/>
                </a:ext>
              </a:extLst>
            </p:cNvPr>
            <p:cNvSpPr txBox="1"/>
            <p:nvPr/>
          </p:nvSpPr>
          <p:spPr>
            <a:xfrm>
              <a:off x="5072093" y="2153403"/>
              <a:ext cx="176683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高粱</a:t>
              </a:r>
            </a:p>
          </p:txBody>
        </p:sp>
      </p:grpSp>
      <p:grpSp>
        <p:nvGrpSpPr>
          <p:cNvPr id="432" name="群組 431">
            <a:extLst>
              <a:ext uri="{FF2B5EF4-FFF2-40B4-BE49-F238E27FC236}">
                <a16:creationId xmlns:a16="http://schemas.microsoft.com/office/drawing/2014/main" id="{3585B271-73C5-F8C2-9303-4FF60C17C86D}"/>
              </a:ext>
            </a:extLst>
          </p:cNvPr>
          <p:cNvGrpSpPr/>
          <p:nvPr/>
        </p:nvGrpSpPr>
        <p:grpSpPr>
          <a:xfrm>
            <a:off x="10301179" y="1680726"/>
            <a:ext cx="6050136" cy="3669370"/>
            <a:chOff x="11472251" y="2049692"/>
            <a:chExt cx="6050136" cy="3669370"/>
          </a:xfrm>
        </p:grpSpPr>
        <p:sp>
          <p:nvSpPr>
            <p:cNvPr id="31" name="Google Shape;1182;p25">
              <a:extLst>
                <a:ext uri="{FF2B5EF4-FFF2-40B4-BE49-F238E27FC236}">
                  <a16:creationId xmlns:a16="http://schemas.microsoft.com/office/drawing/2014/main" id="{EB5C239E-B756-5F84-8DAF-6A701E7AE489}"/>
                </a:ext>
              </a:extLst>
            </p:cNvPr>
            <p:cNvSpPr/>
            <p:nvPr/>
          </p:nvSpPr>
          <p:spPr>
            <a:xfrm>
              <a:off x="11482879"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3" name="Google Shape;1182;p25">
              <a:extLst>
                <a:ext uri="{FF2B5EF4-FFF2-40B4-BE49-F238E27FC236}">
                  <a16:creationId xmlns:a16="http://schemas.microsoft.com/office/drawing/2014/main" id="{E289E34B-345C-8AEA-B2B2-D99FB000C3A2}"/>
                </a:ext>
              </a:extLst>
            </p:cNvPr>
            <p:cNvSpPr/>
            <p:nvPr/>
          </p:nvSpPr>
          <p:spPr>
            <a:xfrm>
              <a:off x="12820078"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4" name="Google Shape;1182;p25">
              <a:extLst>
                <a:ext uri="{FF2B5EF4-FFF2-40B4-BE49-F238E27FC236}">
                  <a16:creationId xmlns:a16="http://schemas.microsoft.com/office/drawing/2014/main" id="{274CF8EB-5F08-66F2-FA0E-E70C39C31CFE}"/>
                </a:ext>
              </a:extLst>
            </p:cNvPr>
            <p:cNvSpPr/>
            <p:nvPr/>
          </p:nvSpPr>
          <p:spPr>
            <a:xfrm>
              <a:off x="15216882"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5" name="Google Shape;1182;p25">
              <a:extLst>
                <a:ext uri="{FF2B5EF4-FFF2-40B4-BE49-F238E27FC236}">
                  <a16:creationId xmlns:a16="http://schemas.microsoft.com/office/drawing/2014/main" id="{11082D17-CD80-0C13-A8F4-57D35F9A017D}"/>
                </a:ext>
              </a:extLst>
            </p:cNvPr>
            <p:cNvSpPr/>
            <p:nvPr/>
          </p:nvSpPr>
          <p:spPr>
            <a:xfrm>
              <a:off x="14042974"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6" name="文字方塊 405">
              <a:extLst>
                <a:ext uri="{FF2B5EF4-FFF2-40B4-BE49-F238E27FC236}">
                  <a16:creationId xmlns:a16="http://schemas.microsoft.com/office/drawing/2014/main" id="{BC7BA142-DE36-CFAA-86AF-C12C8AA5DDF2}"/>
                </a:ext>
              </a:extLst>
            </p:cNvPr>
            <p:cNvSpPr txBox="1"/>
            <p:nvPr/>
          </p:nvSpPr>
          <p:spPr>
            <a:xfrm>
              <a:off x="11687855" y="3545170"/>
              <a:ext cx="397866"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A</a:t>
              </a:r>
              <a:endParaRPr lang="zh-TW" altLang="en-US" sz="2400" dirty="0">
                <a:latin typeface="Arial" panose="020B0604020202020204" pitchFamily="34" charset="0"/>
                <a:ea typeface="微軟正黑體" panose="020B0604030504040204" pitchFamily="34" charset="-120"/>
              </a:endParaRPr>
            </a:p>
          </p:txBody>
        </p:sp>
        <p:sp>
          <p:nvSpPr>
            <p:cNvPr id="411" name="文字方塊 410">
              <a:extLst>
                <a:ext uri="{FF2B5EF4-FFF2-40B4-BE49-F238E27FC236}">
                  <a16:creationId xmlns:a16="http://schemas.microsoft.com/office/drawing/2014/main" id="{93C53F45-42FD-A279-D981-2C771DCC1C91}"/>
                </a:ext>
              </a:extLst>
            </p:cNvPr>
            <p:cNvSpPr txBox="1"/>
            <p:nvPr/>
          </p:nvSpPr>
          <p:spPr>
            <a:xfrm>
              <a:off x="13019011" y="354086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13" name="文字方塊 412">
              <a:extLst>
                <a:ext uri="{FF2B5EF4-FFF2-40B4-BE49-F238E27FC236}">
                  <a16:creationId xmlns:a16="http://schemas.microsoft.com/office/drawing/2014/main" id="{E2B669F4-561E-7813-EF0C-3A09F0A67156}"/>
                </a:ext>
              </a:extLst>
            </p:cNvPr>
            <p:cNvSpPr txBox="1"/>
            <p:nvPr/>
          </p:nvSpPr>
          <p:spPr>
            <a:xfrm>
              <a:off x="14259973" y="351781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21" name="文字方塊 420">
              <a:extLst>
                <a:ext uri="{FF2B5EF4-FFF2-40B4-BE49-F238E27FC236}">
                  <a16:creationId xmlns:a16="http://schemas.microsoft.com/office/drawing/2014/main" id="{ADE5B41F-8929-72DD-6D24-8303D6593AFF}"/>
                </a:ext>
              </a:extLst>
            </p:cNvPr>
            <p:cNvSpPr txBox="1"/>
            <p:nvPr/>
          </p:nvSpPr>
          <p:spPr>
            <a:xfrm>
              <a:off x="15425866" y="354086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22" name="Google Shape;1189;p25">
              <a:extLst>
                <a:ext uri="{FF2B5EF4-FFF2-40B4-BE49-F238E27FC236}">
                  <a16:creationId xmlns:a16="http://schemas.microsoft.com/office/drawing/2014/main" id="{C5AF5B20-3D3D-7D5C-5432-86D082DF28F9}"/>
                </a:ext>
              </a:extLst>
            </p:cNvPr>
            <p:cNvSpPr/>
            <p:nvPr/>
          </p:nvSpPr>
          <p:spPr>
            <a:xfrm>
              <a:off x="13392831" y="4299924"/>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3" name="文字方塊 422">
              <a:extLst>
                <a:ext uri="{FF2B5EF4-FFF2-40B4-BE49-F238E27FC236}">
                  <a16:creationId xmlns:a16="http://schemas.microsoft.com/office/drawing/2014/main" id="{017BA39D-A955-C5EF-4F9A-E60B8010E98D}"/>
                </a:ext>
              </a:extLst>
            </p:cNvPr>
            <p:cNvSpPr txBox="1"/>
            <p:nvPr/>
          </p:nvSpPr>
          <p:spPr>
            <a:xfrm>
              <a:off x="13094736" y="5257397"/>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424" name="文字方塊 423">
              <a:extLst>
                <a:ext uri="{FF2B5EF4-FFF2-40B4-BE49-F238E27FC236}">
                  <a16:creationId xmlns:a16="http://schemas.microsoft.com/office/drawing/2014/main" id="{A1A0447C-5DBD-B2D2-B606-A459E7CF7BBB}"/>
                </a:ext>
              </a:extLst>
            </p:cNvPr>
            <p:cNvSpPr txBox="1"/>
            <p:nvPr/>
          </p:nvSpPr>
          <p:spPr>
            <a:xfrm>
              <a:off x="11472251" y="204969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5" name="乘號 424">
              <a:extLst>
                <a:ext uri="{FF2B5EF4-FFF2-40B4-BE49-F238E27FC236}">
                  <a16:creationId xmlns:a16="http://schemas.microsoft.com/office/drawing/2014/main" id="{08224F6E-6A65-BADA-0877-F9C8F063C052}"/>
                </a:ext>
              </a:extLst>
            </p:cNvPr>
            <p:cNvSpPr/>
            <p:nvPr/>
          </p:nvSpPr>
          <p:spPr>
            <a:xfrm>
              <a:off x="12880146" y="2759625"/>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26" name="文字方塊 425">
              <a:extLst>
                <a:ext uri="{FF2B5EF4-FFF2-40B4-BE49-F238E27FC236}">
                  <a16:creationId xmlns:a16="http://schemas.microsoft.com/office/drawing/2014/main" id="{F3E34384-DC6B-1496-4EE7-7FD703C1553F}"/>
                </a:ext>
              </a:extLst>
            </p:cNvPr>
            <p:cNvSpPr txBox="1"/>
            <p:nvPr/>
          </p:nvSpPr>
          <p:spPr>
            <a:xfrm>
              <a:off x="14016305" y="204993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8" name="文字方塊 427">
              <a:extLst>
                <a:ext uri="{FF2B5EF4-FFF2-40B4-BE49-F238E27FC236}">
                  <a16:creationId xmlns:a16="http://schemas.microsoft.com/office/drawing/2014/main" id="{8E1C26C3-E652-B993-6A7B-76BCC118DD2A}"/>
                </a:ext>
              </a:extLst>
            </p:cNvPr>
            <p:cNvSpPr txBox="1"/>
            <p:nvPr/>
          </p:nvSpPr>
          <p:spPr>
            <a:xfrm>
              <a:off x="15133623" y="2128145"/>
              <a:ext cx="800219" cy="461665"/>
            </a:xfrm>
            <a:prstGeom prst="rect">
              <a:avLst/>
            </a:prstGeom>
            <a:noFill/>
          </p:spPr>
          <p:txBody>
            <a:bodyPr wrap="none" rtlCol="0">
              <a:spAutoFit/>
            </a:bodyPr>
            <a:lstStyle/>
            <a:p>
              <a:pPr algn="l"/>
              <a:r>
                <a:rPr lang="zh-TW" altLang="en-US" sz="2400" b="1" dirty="0">
                  <a:latin typeface="Arial" panose="020B0604020202020204" pitchFamily="34" charset="0"/>
                  <a:ea typeface="微軟正黑體" panose="020B0604030504040204" pitchFamily="34" charset="-120"/>
                </a:rPr>
                <a:t>得標</a:t>
              </a:r>
            </a:p>
          </p:txBody>
        </p:sp>
        <p:sp>
          <p:nvSpPr>
            <p:cNvPr id="429" name="文字方塊 428">
              <a:extLst>
                <a:ext uri="{FF2B5EF4-FFF2-40B4-BE49-F238E27FC236}">
                  <a16:creationId xmlns:a16="http://schemas.microsoft.com/office/drawing/2014/main" id="{D2B54332-3E94-25D1-43C9-4E7BB90965F3}"/>
                </a:ext>
              </a:extLst>
            </p:cNvPr>
            <p:cNvSpPr txBox="1"/>
            <p:nvPr/>
          </p:nvSpPr>
          <p:spPr>
            <a:xfrm>
              <a:off x="16063333" y="2128145"/>
              <a:ext cx="1459054" cy="1569660"/>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shot</a:t>
              </a:r>
              <a:r>
                <a:rPr lang="zh-TW" altLang="en-US" sz="2400" dirty="0">
                  <a:latin typeface="Arial" panose="020B0604020202020204" pitchFamily="34" charset="0"/>
                  <a:ea typeface="微軟正黑體" panose="020B0604030504040204" pitchFamily="34" charset="-120"/>
                </a:rPr>
                <a:t> 威</a:t>
              </a:r>
              <a:br>
                <a:rPr lang="en-US" altLang="zh-TW" sz="2400" dirty="0">
                  <a:latin typeface="Arial" panose="020B0604020202020204" pitchFamily="34" charset="0"/>
                  <a:ea typeface="微軟正黑體" panose="020B0604030504040204" pitchFamily="34" charset="-120"/>
                </a:rPr>
              </a:br>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 杯 啤酒</a:t>
              </a:r>
              <a:endParaRPr lang="en-US" altLang="zh-TW" sz="2400" dirty="0">
                <a:latin typeface="Arial" panose="020B0604020202020204" pitchFamily="34" charset="0"/>
                <a:ea typeface="微軟正黑體" panose="020B0604030504040204" pitchFamily="34" charset="-120"/>
              </a:endParaRPr>
            </a:p>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a:t>
              </a:r>
            </a:p>
          </p:txBody>
        </p:sp>
        <p:sp>
          <p:nvSpPr>
            <p:cNvPr id="430" name="文字方塊 429">
              <a:extLst>
                <a:ext uri="{FF2B5EF4-FFF2-40B4-BE49-F238E27FC236}">
                  <a16:creationId xmlns:a16="http://schemas.microsoft.com/office/drawing/2014/main" id="{7AA6270B-C2C3-AF58-C1C2-CD1F78098395}"/>
                </a:ext>
              </a:extLst>
            </p:cNvPr>
            <p:cNvSpPr txBox="1"/>
            <p:nvPr/>
          </p:nvSpPr>
          <p:spPr>
            <a:xfrm>
              <a:off x="14565646" y="4189541"/>
              <a:ext cx="885179"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啤</a:t>
              </a:r>
            </a:p>
          </p:txBody>
        </p:sp>
      </p:grpSp>
      <p:cxnSp>
        <p:nvCxnSpPr>
          <p:cNvPr id="437" name="直線接點 436">
            <a:extLst>
              <a:ext uri="{FF2B5EF4-FFF2-40B4-BE49-F238E27FC236}">
                <a16:creationId xmlns:a16="http://schemas.microsoft.com/office/drawing/2014/main" id="{458E343B-1328-F12D-431E-7AB589382B8A}"/>
              </a:ext>
            </a:extLst>
          </p:cNvPr>
          <p:cNvCxnSpPr>
            <a:stCxn id="393" idx="0"/>
          </p:cNvCxnSpPr>
          <p:nvPr/>
        </p:nvCxnSpPr>
        <p:spPr>
          <a:xfrm flipV="1">
            <a:off x="681307" y="5542894"/>
            <a:ext cx="16918339" cy="1"/>
          </a:xfrm>
          <a:prstGeom prst="line">
            <a:avLst/>
          </a:prstGeom>
          <a:ln w="76200">
            <a:solidFill>
              <a:srgbClr val="3A52CF"/>
            </a:solidFill>
          </a:ln>
        </p:spPr>
        <p:style>
          <a:lnRef idx="1">
            <a:schemeClr val="accent1"/>
          </a:lnRef>
          <a:fillRef idx="0">
            <a:schemeClr val="accent1"/>
          </a:fillRef>
          <a:effectRef idx="0">
            <a:schemeClr val="accent1"/>
          </a:effectRef>
          <a:fontRef idx="minor">
            <a:schemeClr val="tx1"/>
          </a:fontRef>
        </p:style>
      </p:cxnSp>
      <p:sp>
        <p:nvSpPr>
          <p:cNvPr id="438" name="箭號: 向右 437">
            <a:extLst>
              <a:ext uri="{FF2B5EF4-FFF2-40B4-BE49-F238E27FC236}">
                <a16:creationId xmlns:a16="http://schemas.microsoft.com/office/drawing/2014/main" id="{B318DDD1-CA55-19BF-D0B7-2CE91F2F55CD}"/>
              </a:ext>
            </a:extLst>
          </p:cNvPr>
          <p:cNvSpPr/>
          <p:nvPr/>
        </p:nvSpPr>
        <p:spPr>
          <a:xfrm>
            <a:off x="8523396" y="3610510"/>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39" name="文字方塊 438">
            <a:extLst>
              <a:ext uri="{FF2B5EF4-FFF2-40B4-BE49-F238E27FC236}">
                <a16:creationId xmlns:a16="http://schemas.microsoft.com/office/drawing/2014/main" id="{2DBFABBC-00E1-86FB-CD19-E86124F2087D}"/>
              </a:ext>
            </a:extLst>
          </p:cNvPr>
          <p:cNvSpPr txBox="1"/>
          <p:nvPr/>
        </p:nvSpPr>
        <p:spPr>
          <a:xfrm>
            <a:off x="859699" y="6366085"/>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流標</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42" name="Google Shape;1182;p25">
            <a:extLst>
              <a:ext uri="{FF2B5EF4-FFF2-40B4-BE49-F238E27FC236}">
                <a16:creationId xmlns:a16="http://schemas.microsoft.com/office/drawing/2014/main" id="{3D8C1F54-2E23-8F56-2696-795AF8D02902}"/>
              </a:ext>
            </a:extLst>
          </p:cNvPr>
          <p:cNvSpPr/>
          <p:nvPr/>
        </p:nvSpPr>
        <p:spPr>
          <a:xfrm>
            <a:off x="2289218"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3" name="Google Shape;1182;p25">
            <a:extLst>
              <a:ext uri="{FF2B5EF4-FFF2-40B4-BE49-F238E27FC236}">
                <a16:creationId xmlns:a16="http://schemas.microsoft.com/office/drawing/2014/main" id="{5044CFC9-8AF3-5FA6-44FF-6FB57CCB0C85}"/>
              </a:ext>
            </a:extLst>
          </p:cNvPr>
          <p:cNvSpPr/>
          <p:nvPr/>
        </p:nvSpPr>
        <p:spPr>
          <a:xfrm>
            <a:off x="3708062"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4" name="Google Shape;1182;p25">
            <a:extLst>
              <a:ext uri="{FF2B5EF4-FFF2-40B4-BE49-F238E27FC236}">
                <a16:creationId xmlns:a16="http://schemas.microsoft.com/office/drawing/2014/main" id="{F70E0AC1-EE22-E69D-E0B9-15CC9326839E}"/>
              </a:ext>
            </a:extLst>
          </p:cNvPr>
          <p:cNvSpPr/>
          <p:nvPr/>
        </p:nvSpPr>
        <p:spPr>
          <a:xfrm>
            <a:off x="6284485"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5" name="Google Shape;1182;p25">
            <a:extLst>
              <a:ext uri="{FF2B5EF4-FFF2-40B4-BE49-F238E27FC236}">
                <a16:creationId xmlns:a16="http://schemas.microsoft.com/office/drawing/2014/main" id="{460E0247-E16D-15DC-7B37-0D25E106D2BA}"/>
              </a:ext>
            </a:extLst>
          </p:cNvPr>
          <p:cNvSpPr/>
          <p:nvPr/>
        </p:nvSpPr>
        <p:spPr>
          <a:xfrm>
            <a:off x="5012603"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6" name="文字方塊 445">
            <a:extLst>
              <a:ext uri="{FF2B5EF4-FFF2-40B4-BE49-F238E27FC236}">
                <a16:creationId xmlns:a16="http://schemas.microsoft.com/office/drawing/2014/main" id="{47E5BE7D-8553-F372-2D93-EA234AA10EED}"/>
              </a:ext>
            </a:extLst>
          </p:cNvPr>
          <p:cNvSpPr txBox="1"/>
          <p:nvPr/>
        </p:nvSpPr>
        <p:spPr>
          <a:xfrm>
            <a:off x="2200324" y="7248832"/>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47" name="文字方塊 446">
            <a:extLst>
              <a:ext uri="{FF2B5EF4-FFF2-40B4-BE49-F238E27FC236}">
                <a16:creationId xmlns:a16="http://schemas.microsoft.com/office/drawing/2014/main" id="{7741334D-8FDA-D30F-23C8-73F6C586E094}"/>
              </a:ext>
            </a:extLst>
          </p:cNvPr>
          <p:cNvSpPr txBox="1"/>
          <p:nvPr/>
        </p:nvSpPr>
        <p:spPr>
          <a:xfrm>
            <a:off x="3906995" y="7225722"/>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48" name="文字方塊 447">
            <a:extLst>
              <a:ext uri="{FF2B5EF4-FFF2-40B4-BE49-F238E27FC236}">
                <a16:creationId xmlns:a16="http://schemas.microsoft.com/office/drawing/2014/main" id="{61EE2F0B-B4D1-A94E-73C9-9E06CE276267}"/>
              </a:ext>
            </a:extLst>
          </p:cNvPr>
          <p:cNvSpPr txBox="1"/>
          <p:nvPr/>
        </p:nvSpPr>
        <p:spPr>
          <a:xfrm>
            <a:off x="5229602" y="7202666"/>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49" name="文字方塊 448">
            <a:extLst>
              <a:ext uri="{FF2B5EF4-FFF2-40B4-BE49-F238E27FC236}">
                <a16:creationId xmlns:a16="http://schemas.microsoft.com/office/drawing/2014/main" id="{51B0091B-AE05-9F31-5068-E3FF070664AC}"/>
              </a:ext>
            </a:extLst>
          </p:cNvPr>
          <p:cNvSpPr txBox="1"/>
          <p:nvPr/>
        </p:nvSpPr>
        <p:spPr>
          <a:xfrm>
            <a:off x="6493469" y="7225721"/>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50" name="Google Shape;1189;p25">
            <a:extLst>
              <a:ext uri="{FF2B5EF4-FFF2-40B4-BE49-F238E27FC236}">
                <a16:creationId xmlns:a16="http://schemas.microsoft.com/office/drawing/2014/main" id="{203A33CD-8D55-B5DD-27F3-E518AC86CD9F}"/>
              </a:ext>
            </a:extLst>
          </p:cNvPr>
          <p:cNvSpPr/>
          <p:nvPr/>
        </p:nvSpPr>
        <p:spPr>
          <a:xfrm>
            <a:off x="4199170" y="8001108"/>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51" name="文字方塊 450">
            <a:extLst>
              <a:ext uri="{FF2B5EF4-FFF2-40B4-BE49-F238E27FC236}">
                <a16:creationId xmlns:a16="http://schemas.microsoft.com/office/drawing/2014/main" id="{F42174FB-001B-F851-79D3-C4CEBAAE3584}"/>
              </a:ext>
            </a:extLst>
          </p:cNvPr>
          <p:cNvSpPr txBox="1"/>
          <p:nvPr/>
        </p:nvSpPr>
        <p:spPr>
          <a:xfrm>
            <a:off x="4157380" y="8947981"/>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52" name="文字方塊 451">
            <a:extLst>
              <a:ext uri="{FF2B5EF4-FFF2-40B4-BE49-F238E27FC236}">
                <a16:creationId xmlns:a16="http://schemas.microsoft.com/office/drawing/2014/main" id="{2CBB05BC-52B1-24A2-D750-BA9850681EA0}"/>
              </a:ext>
            </a:extLst>
          </p:cNvPr>
          <p:cNvSpPr txBox="1"/>
          <p:nvPr/>
        </p:nvSpPr>
        <p:spPr>
          <a:xfrm>
            <a:off x="3626416" y="5698331"/>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5" name="文字方塊 454">
            <a:extLst>
              <a:ext uri="{FF2B5EF4-FFF2-40B4-BE49-F238E27FC236}">
                <a16:creationId xmlns:a16="http://schemas.microsoft.com/office/drawing/2014/main" id="{9C22E29A-91B8-904A-E3AC-F44E6F2EAFA7}"/>
              </a:ext>
            </a:extLst>
          </p:cNvPr>
          <p:cNvSpPr txBox="1"/>
          <p:nvPr/>
        </p:nvSpPr>
        <p:spPr>
          <a:xfrm>
            <a:off x="2319583" y="5671484"/>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6" name="文字方塊 455">
            <a:extLst>
              <a:ext uri="{FF2B5EF4-FFF2-40B4-BE49-F238E27FC236}">
                <a16:creationId xmlns:a16="http://schemas.microsoft.com/office/drawing/2014/main" id="{80FA7041-4B39-095D-412D-7DA07BC404DE}"/>
              </a:ext>
            </a:extLst>
          </p:cNvPr>
          <p:cNvSpPr txBox="1"/>
          <p:nvPr/>
        </p:nvSpPr>
        <p:spPr>
          <a:xfrm>
            <a:off x="5014922" y="567360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7" name="文字方塊 456">
            <a:extLst>
              <a:ext uri="{FF2B5EF4-FFF2-40B4-BE49-F238E27FC236}">
                <a16:creationId xmlns:a16="http://schemas.microsoft.com/office/drawing/2014/main" id="{B0C14EEE-7627-E067-6665-543BF2C70D07}"/>
              </a:ext>
            </a:extLst>
          </p:cNvPr>
          <p:cNvSpPr txBox="1"/>
          <p:nvPr/>
        </p:nvSpPr>
        <p:spPr>
          <a:xfrm>
            <a:off x="6263230" y="567527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8" name="箭號: 向右 457">
            <a:extLst>
              <a:ext uri="{FF2B5EF4-FFF2-40B4-BE49-F238E27FC236}">
                <a16:creationId xmlns:a16="http://schemas.microsoft.com/office/drawing/2014/main" id="{BBD78498-B9D6-45BC-80A3-125233720C7D}"/>
              </a:ext>
            </a:extLst>
          </p:cNvPr>
          <p:cNvSpPr/>
          <p:nvPr/>
        </p:nvSpPr>
        <p:spPr>
          <a:xfrm>
            <a:off x="8523396" y="7545168"/>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60" name="Google Shape;1182;p25">
            <a:extLst>
              <a:ext uri="{FF2B5EF4-FFF2-40B4-BE49-F238E27FC236}">
                <a16:creationId xmlns:a16="http://schemas.microsoft.com/office/drawing/2014/main" id="{699A3186-260D-26B2-D489-7FDC8DCD70B6}"/>
              </a:ext>
            </a:extLst>
          </p:cNvPr>
          <p:cNvSpPr/>
          <p:nvPr/>
        </p:nvSpPr>
        <p:spPr>
          <a:xfrm>
            <a:off x="10273751"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1" name="Google Shape;1182;p25">
            <a:extLst>
              <a:ext uri="{FF2B5EF4-FFF2-40B4-BE49-F238E27FC236}">
                <a16:creationId xmlns:a16="http://schemas.microsoft.com/office/drawing/2014/main" id="{300AD574-5044-0AE9-0C4C-917447E4DB83}"/>
              </a:ext>
            </a:extLst>
          </p:cNvPr>
          <p:cNvSpPr/>
          <p:nvPr/>
        </p:nvSpPr>
        <p:spPr>
          <a:xfrm>
            <a:off x="11610950"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2" name="Google Shape;1182;p25">
            <a:extLst>
              <a:ext uri="{FF2B5EF4-FFF2-40B4-BE49-F238E27FC236}">
                <a16:creationId xmlns:a16="http://schemas.microsoft.com/office/drawing/2014/main" id="{61756A02-CDA3-70F7-194E-6E044A8B215B}"/>
              </a:ext>
            </a:extLst>
          </p:cNvPr>
          <p:cNvSpPr/>
          <p:nvPr/>
        </p:nvSpPr>
        <p:spPr>
          <a:xfrm>
            <a:off x="14007754"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3" name="Google Shape;1182;p25">
            <a:extLst>
              <a:ext uri="{FF2B5EF4-FFF2-40B4-BE49-F238E27FC236}">
                <a16:creationId xmlns:a16="http://schemas.microsoft.com/office/drawing/2014/main" id="{19ACAA13-E7E2-C828-4378-91DF482799B7}"/>
              </a:ext>
            </a:extLst>
          </p:cNvPr>
          <p:cNvSpPr/>
          <p:nvPr/>
        </p:nvSpPr>
        <p:spPr>
          <a:xfrm>
            <a:off x="12833846"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4" name="文字方塊 463">
            <a:extLst>
              <a:ext uri="{FF2B5EF4-FFF2-40B4-BE49-F238E27FC236}">
                <a16:creationId xmlns:a16="http://schemas.microsoft.com/office/drawing/2014/main" id="{54B1DFBD-5051-89CE-2BB2-13AE315C7E29}"/>
              </a:ext>
            </a:extLst>
          </p:cNvPr>
          <p:cNvSpPr txBox="1"/>
          <p:nvPr/>
        </p:nvSpPr>
        <p:spPr>
          <a:xfrm>
            <a:off x="10142238" y="7180403"/>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65" name="文字方塊 464">
            <a:extLst>
              <a:ext uri="{FF2B5EF4-FFF2-40B4-BE49-F238E27FC236}">
                <a16:creationId xmlns:a16="http://schemas.microsoft.com/office/drawing/2014/main" id="{B1EB52E8-428E-AAB8-9BFA-127F97C8AF59}"/>
              </a:ext>
            </a:extLst>
          </p:cNvPr>
          <p:cNvSpPr txBox="1"/>
          <p:nvPr/>
        </p:nvSpPr>
        <p:spPr>
          <a:xfrm>
            <a:off x="11809883" y="7173124"/>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66" name="文字方塊 465">
            <a:extLst>
              <a:ext uri="{FF2B5EF4-FFF2-40B4-BE49-F238E27FC236}">
                <a16:creationId xmlns:a16="http://schemas.microsoft.com/office/drawing/2014/main" id="{4EBC719C-0F64-7DB9-01A4-6151AE4F8EB1}"/>
              </a:ext>
            </a:extLst>
          </p:cNvPr>
          <p:cNvSpPr txBox="1"/>
          <p:nvPr/>
        </p:nvSpPr>
        <p:spPr>
          <a:xfrm>
            <a:off x="13050845" y="7150068"/>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67" name="文字方塊 466">
            <a:extLst>
              <a:ext uri="{FF2B5EF4-FFF2-40B4-BE49-F238E27FC236}">
                <a16:creationId xmlns:a16="http://schemas.microsoft.com/office/drawing/2014/main" id="{D04F4714-BF64-FB74-79D8-4E33C63CCAA6}"/>
              </a:ext>
            </a:extLst>
          </p:cNvPr>
          <p:cNvSpPr txBox="1"/>
          <p:nvPr/>
        </p:nvSpPr>
        <p:spPr>
          <a:xfrm>
            <a:off x="14216738" y="7173123"/>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68" name="Google Shape;1189;p25">
            <a:extLst>
              <a:ext uri="{FF2B5EF4-FFF2-40B4-BE49-F238E27FC236}">
                <a16:creationId xmlns:a16="http://schemas.microsoft.com/office/drawing/2014/main" id="{04A00701-B7A6-1136-B83A-49EFBBA8082D}"/>
              </a:ext>
            </a:extLst>
          </p:cNvPr>
          <p:cNvSpPr/>
          <p:nvPr/>
        </p:nvSpPr>
        <p:spPr>
          <a:xfrm>
            <a:off x="12183703" y="7932181"/>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9" name="文字方塊 468">
            <a:extLst>
              <a:ext uri="{FF2B5EF4-FFF2-40B4-BE49-F238E27FC236}">
                <a16:creationId xmlns:a16="http://schemas.microsoft.com/office/drawing/2014/main" id="{C8724265-9236-D7C6-7215-83FFB67402C1}"/>
              </a:ext>
            </a:extLst>
          </p:cNvPr>
          <p:cNvSpPr txBox="1"/>
          <p:nvPr/>
        </p:nvSpPr>
        <p:spPr>
          <a:xfrm>
            <a:off x="12169169" y="8922907"/>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71" name="乘號 470">
            <a:extLst>
              <a:ext uri="{FF2B5EF4-FFF2-40B4-BE49-F238E27FC236}">
                <a16:creationId xmlns:a16="http://schemas.microsoft.com/office/drawing/2014/main" id="{23C73691-1E93-883D-2B57-472490BE40A1}"/>
              </a:ext>
            </a:extLst>
          </p:cNvPr>
          <p:cNvSpPr/>
          <p:nvPr/>
        </p:nvSpPr>
        <p:spPr>
          <a:xfrm>
            <a:off x="11671018" y="6391882"/>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4" name="文字方塊 473">
            <a:extLst>
              <a:ext uri="{FF2B5EF4-FFF2-40B4-BE49-F238E27FC236}">
                <a16:creationId xmlns:a16="http://schemas.microsoft.com/office/drawing/2014/main" id="{F0CB75C0-FB6A-7989-36F6-F573D8120D92}"/>
              </a:ext>
            </a:extLst>
          </p:cNvPr>
          <p:cNvSpPr txBox="1"/>
          <p:nvPr/>
        </p:nvSpPr>
        <p:spPr>
          <a:xfrm>
            <a:off x="10204562" y="7984497"/>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5" name="文字方塊 474">
            <a:extLst>
              <a:ext uri="{FF2B5EF4-FFF2-40B4-BE49-F238E27FC236}">
                <a16:creationId xmlns:a16="http://schemas.microsoft.com/office/drawing/2014/main" id="{18FE6F35-8236-6C29-F181-ED87DAA2D8CC}"/>
              </a:ext>
            </a:extLst>
          </p:cNvPr>
          <p:cNvSpPr txBox="1"/>
          <p:nvPr/>
        </p:nvSpPr>
        <p:spPr>
          <a:xfrm>
            <a:off x="13356518" y="7821798"/>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6" name="乘號 475">
            <a:extLst>
              <a:ext uri="{FF2B5EF4-FFF2-40B4-BE49-F238E27FC236}">
                <a16:creationId xmlns:a16="http://schemas.microsoft.com/office/drawing/2014/main" id="{E9A5A989-B25E-D4C1-2D7D-4CE7266A43C3}"/>
              </a:ext>
            </a:extLst>
          </p:cNvPr>
          <p:cNvSpPr/>
          <p:nvPr/>
        </p:nvSpPr>
        <p:spPr>
          <a:xfrm>
            <a:off x="12877689" y="6383504"/>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7" name="乘號 476">
            <a:extLst>
              <a:ext uri="{FF2B5EF4-FFF2-40B4-BE49-F238E27FC236}">
                <a16:creationId xmlns:a16="http://schemas.microsoft.com/office/drawing/2014/main" id="{A8A299D3-E56A-82CC-FDF0-9B0936A21C3E}"/>
              </a:ext>
            </a:extLst>
          </p:cNvPr>
          <p:cNvSpPr/>
          <p:nvPr/>
        </p:nvSpPr>
        <p:spPr>
          <a:xfrm>
            <a:off x="14085001" y="6383667"/>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8" name="文字方塊 477">
            <a:extLst>
              <a:ext uri="{FF2B5EF4-FFF2-40B4-BE49-F238E27FC236}">
                <a16:creationId xmlns:a16="http://schemas.microsoft.com/office/drawing/2014/main" id="{54C6ADA2-7300-95BB-E864-DAE631A40EAC}"/>
              </a:ext>
            </a:extLst>
          </p:cNvPr>
          <p:cNvSpPr txBox="1"/>
          <p:nvPr/>
        </p:nvSpPr>
        <p:spPr>
          <a:xfrm>
            <a:off x="855121" y="1526837"/>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79" name="文字方塊 478">
            <a:extLst>
              <a:ext uri="{FF2B5EF4-FFF2-40B4-BE49-F238E27FC236}">
                <a16:creationId xmlns:a16="http://schemas.microsoft.com/office/drawing/2014/main" id="{D9D5656D-C5FD-CE8E-AF49-021B2E5BF091}"/>
              </a:ext>
            </a:extLst>
          </p:cNvPr>
          <p:cNvSpPr txBox="1"/>
          <p:nvPr/>
        </p:nvSpPr>
        <p:spPr>
          <a:xfrm>
            <a:off x="817468" y="2285346"/>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選秀</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80" name="文字方塊 479">
            <a:extLst>
              <a:ext uri="{FF2B5EF4-FFF2-40B4-BE49-F238E27FC236}">
                <a16:creationId xmlns:a16="http://schemas.microsoft.com/office/drawing/2014/main" id="{D81040CD-406A-5791-3526-664AFDC53481}"/>
              </a:ext>
            </a:extLst>
          </p:cNvPr>
          <p:cNvSpPr txBox="1"/>
          <p:nvPr/>
        </p:nvSpPr>
        <p:spPr>
          <a:xfrm>
            <a:off x="882306" y="55281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81" name="文字方塊 480">
            <a:extLst>
              <a:ext uri="{FF2B5EF4-FFF2-40B4-BE49-F238E27FC236}">
                <a16:creationId xmlns:a16="http://schemas.microsoft.com/office/drawing/2014/main" id="{CBD345DE-513F-7438-F1F2-3785AB506E82}"/>
              </a:ext>
            </a:extLst>
          </p:cNvPr>
          <p:cNvSpPr txBox="1"/>
          <p:nvPr/>
        </p:nvSpPr>
        <p:spPr>
          <a:xfrm>
            <a:off x="9502493" y="153360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482" name="文字方塊 481">
            <a:extLst>
              <a:ext uri="{FF2B5EF4-FFF2-40B4-BE49-F238E27FC236}">
                <a16:creationId xmlns:a16="http://schemas.microsoft.com/office/drawing/2014/main" id="{E1A7673D-1D3E-F230-32F7-89B1345F2255}"/>
              </a:ext>
            </a:extLst>
          </p:cNvPr>
          <p:cNvSpPr txBox="1"/>
          <p:nvPr/>
        </p:nvSpPr>
        <p:spPr>
          <a:xfrm>
            <a:off x="9502492" y="552818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1986020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B04C27-D04D-8A24-23C9-8679E734CBA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84651C6F-2D79-C238-7764-606E0E47A176}"/>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EF86F9C-E15D-ECE7-2512-FCD52A460DE6}"/>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C0673AA-D953-CF87-5084-3E4380A992F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FACB574-C2AF-51AD-C41D-638C635B2413}"/>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17DAF1CF-083D-4324-8720-9D7C3F8BEE7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0045DA5F-0078-2356-460B-7AE2DDD191CA}"/>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FCEB88F2-331A-A822-F1A1-681C192C6B18}"/>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0EF7855B-74A8-6271-1362-C2878CCFE57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55B306F-28EA-D1B6-8EBF-51AC23F8106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5C052A1A-184E-7B23-E610-7BFCE978E35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72EA712F-F49A-B456-DDE5-68CC9999BBC8}"/>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E78EA7B-C699-BCAF-8318-D000C1B625B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C92232F7-F69D-6E60-43B7-52148C8827DD}"/>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3C001314-84F7-C6CA-EA11-C0A89900EE7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C23D921-30D6-9E42-4A6B-7C33542F562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F863A661-ED0D-C773-CCF1-A87543533FD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372B0FEC-61E3-4E55-FA2D-7ABC0EDC5C4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689A4E3-7B40-2BD8-F54E-0A5D56CF383F}"/>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C1205117-B7E5-11E3-24F7-298F9865A3F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030C6FE-D675-84BA-AFEB-AAD415A99CEC}"/>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FEFA0967-F15A-B25B-26F7-43DADCD27B4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BD20C18-0FB4-BFDE-BC40-897AF6878E3B}"/>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5D82B3F-4F10-F903-A213-E990ED444E0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27F4194D-EE42-D5C2-D868-7D7BBABBE17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酒精障礙賽</a:t>
            </a:r>
            <a:endParaRPr sz="3200" dirty="0">
              <a:latin typeface="+mj-ea"/>
              <a:ea typeface="+mj-ea"/>
            </a:endParaRPr>
          </a:p>
        </p:txBody>
      </p:sp>
      <p:sp>
        <p:nvSpPr>
          <p:cNvPr id="414" name="Google Shape;414;p11">
            <a:extLst>
              <a:ext uri="{FF2B5EF4-FFF2-40B4-BE49-F238E27FC236}">
                <a16:creationId xmlns:a16="http://schemas.microsoft.com/office/drawing/2014/main" id="{85550CCA-29F0-5B33-AC55-C2F81E5F9603}"/>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51DB151-8B1B-FF65-25C7-FFFB14B71DF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39355CB7-45BD-4434-BB8A-C80CF89575C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79A3ED17-72A7-3141-F0DA-CEECFA1AC4B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4A09A67-A087-C1B0-7BA1-BFDA088ACA6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CD55213-54E6-005D-78EF-1383ACEB990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0AF3CD3D-ACA8-2949-6738-35C4EE71CE6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5B6CB2C9-984F-670E-F53A-F3BB69298A7D}"/>
              </a:ext>
            </a:extLst>
          </p:cNvPr>
          <p:cNvSpPr txBox="1"/>
          <p:nvPr/>
        </p:nvSpPr>
        <p:spPr>
          <a:xfrm>
            <a:off x="877253" y="1725347"/>
            <a:ext cx="3114955" cy="1754326"/>
          </a:xfrm>
          <a:prstGeom prst="rect">
            <a:avLst/>
          </a:prstGeom>
          <a:noFill/>
        </p:spPr>
        <p:txBody>
          <a:bodyPr wrap="none" rtlCol="0">
            <a:spAutoFit/>
          </a:bodyPr>
          <a:lstStyle/>
          <a:p>
            <a:r>
              <a:rPr lang="zh-TW" altLang="en-US" sz="5400" dirty="0">
                <a:solidFill>
                  <a:srgbClr val="3A52CF"/>
                </a:solidFill>
                <a:latin typeface="+mj-ea"/>
                <a:ea typeface="+mj-ea"/>
              </a:rPr>
              <a:t>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7" name="文字方塊 6">
            <a:extLst>
              <a:ext uri="{FF2B5EF4-FFF2-40B4-BE49-F238E27FC236}">
                <a16:creationId xmlns:a16="http://schemas.microsoft.com/office/drawing/2014/main" id="{B0626504-2E55-D712-9D03-B62CA16B65C6}"/>
              </a:ext>
            </a:extLst>
          </p:cNvPr>
          <p:cNvSpPr txBox="1"/>
          <p:nvPr/>
        </p:nvSpPr>
        <p:spPr>
          <a:xfrm>
            <a:off x="1741072" y="2874407"/>
            <a:ext cx="12495728" cy="584775"/>
          </a:xfrm>
          <a:prstGeom prst="rect">
            <a:avLst/>
          </a:prstGeom>
          <a:noFill/>
        </p:spPr>
        <p:txBody>
          <a:bodyPr wrap="none" rtlCol="0">
            <a:spAutoFit/>
          </a:bodyPr>
          <a:lstStyle/>
          <a:p>
            <a:pPr algn="l"/>
            <a:r>
              <a:rPr lang="zh-TW" altLang="en-US" sz="3200" dirty="0">
                <a:latin typeface="+mj-ea"/>
                <a:ea typeface="+mj-ea"/>
              </a:rPr>
              <a:t>總共分為四關，失敗需回到上一關重來，四關最快闖完的隊伍獲勝。</a:t>
            </a:r>
          </a:p>
        </p:txBody>
      </p:sp>
      <p:sp>
        <p:nvSpPr>
          <p:cNvPr id="9" name="文字方塊 8">
            <a:extLst>
              <a:ext uri="{FF2B5EF4-FFF2-40B4-BE49-F238E27FC236}">
                <a16:creationId xmlns:a16="http://schemas.microsoft.com/office/drawing/2014/main" id="{566F38DC-BFEE-EBC4-32BA-92B82586D723}"/>
              </a:ext>
            </a:extLst>
          </p:cNvPr>
          <p:cNvSpPr txBox="1"/>
          <p:nvPr/>
        </p:nvSpPr>
        <p:spPr>
          <a:xfrm>
            <a:off x="1764224" y="3784485"/>
            <a:ext cx="7160935" cy="584775"/>
          </a:xfrm>
          <a:prstGeom prst="rect">
            <a:avLst/>
          </a:prstGeom>
          <a:noFill/>
        </p:spPr>
        <p:txBody>
          <a:bodyPr wrap="none" rtlCol="0">
            <a:spAutoFit/>
          </a:bodyPr>
          <a:lstStyle/>
          <a:p>
            <a:pPr algn="l"/>
            <a:r>
              <a:rPr lang="zh-TW" altLang="en-US" sz="3200" dirty="0">
                <a:latin typeface="+mj-ea"/>
                <a:ea typeface="+mj-ea"/>
              </a:rPr>
              <a:t>各隊選出四位當關主、四位當闖關者。</a:t>
            </a:r>
          </a:p>
        </p:txBody>
      </p:sp>
      <p:sp>
        <p:nvSpPr>
          <p:cNvPr id="29" name="文字方塊 28">
            <a:extLst>
              <a:ext uri="{FF2B5EF4-FFF2-40B4-BE49-F238E27FC236}">
                <a16:creationId xmlns:a16="http://schemas.microsoft.com/office/drawing/2014/main" id="{77657005-6673-B037-C078-D17671D7D505}"/>
              </a:ext>
            </a:extLst>
          </p:cNvPr>
          <p:cNvSpPr txBox="1"/>
          <p:nvPr/>
        </p:nvSpPr>
        <p:spPr>
          <a:xfrm>
            <a:off x="1740033" y="4646925"/>
            <a:ext cx="10296408" cy="584775"/>
          </a:xfrm>
          <a:prstGeom prst="rect">
            <a:avLst/>
          </a:prstGeom>
          <a:noFill/>
        </p:spPr>
        <p:txBody>
          <a:bodyPr wrap="none" rtlCol="0">
            <a:spAutoFit/>
          </a:bodyPr>
          <a:lstStyle/>
          <a:p>
            <a:pPr algn="l"/>
            <a:r>
              <a:rPr lang="zh-TW" altLang="en-US" sz="3200" dirty="0">
                <a:latin typeface="+mj-ea"/>
                <a:ea typeface="+mj-ea"/>
              </a:rPr>
              <a:t>各關關主自行設置闖關失敗要喝多少酒</a:t>
            </a:r>
            <a:r>
              <a:rPr lang="en-US" altLang="zh-TW" sz="3200" dirty="0">
                <a:latin typeface="+mj-ea"/>
                <a:ea typeface="+mj-ea"/>
              </a:rPr>
              <a:t>(</a:t>
            </a:r>
            <a:r>
              <a:rPr lang="zh-TW" altLang="en-US" sz="3200" dirty="0">
                <a:latin typeface="+mj-ea"/>
                <a:ea typeface="+mj-ea"/>
              </a:rPr>
              <a:t>自己輸也要喝</a:t>
            </a:r>
            <a:r>
              <a:rPr lang="en-US" altLang="zh-TW" sz="3200" dirty="0">
                <a:latin typeface="+mj-ea"/>
                <a:ea typeface="+mj-ea"/>
              </a:rPr>
              <a:t>)</a:t>
            </a:r>
            <a:r>
              <a:rPr lang="zh-TW" altLang="en-US" sz="3200" dirty="0">
                <a:latin typeface="+mj-ea"/>
                <a:ea typeface="+mj-ea"/>
              </a:rPr>
              <a:t>。</a:t>
            </a:r>
          </a:p>
        </p:txBody>
      </p:sp>
      <p:sp>
        <p:nvSpPr>
          <p:cNvPr id="31" name="文字方塊 30">
            <a:extLst>
              <a:ext uri="{FF2B5EF4-FFF2-40B4-BE49-F238E27FC236}">
                <a16:creationId xmlns:a16="http://schemas.microsoft.com/office/drawing/2014/main" id="{C03CBE9E-0588-0457-32BD-8B2CEEA958CA}"/>
              </a:ext>
            </a:extLst>
          </p:cNvPr>
          <p:cNvSpPr txBox="1"/>
          <p:nvPr/>
        </p:nvSpPr>
        <p:spPr>
          <a:xfrm>
            <a:off x="1744596" y="5525283"/>
            <a:ext cx="9717725" cy="584775"/>
          </a:xfrm>
          <a:prstGeom prst="rect">
            <a:avLst/>
          </a:prstGeom>
          <a:noFill/>
        </p:spPr>
        <p:txBody>
          <a:bodyPr wrap="none" rtlCol="0">
            <a:spAutoFit/>
          </a:bodyPr>
          <a:lstStyle/>
          <a:p>
            <a:pPr algn="l"/>
            <a:r>
              <a:rPr lang="zh-TW" altLang="en-US" sz="3200" dirty="0">
                <a:latin typeface="+mj-ea"/>
                <a:ea typeface="+mj-ea"/>
              </a:rPr>
              <a:t>關卡順序各隊自行調整，但內容不得調整。關卡如下</a:t>
            </a:r>
            <a:r>
              <a:rPr lang="en-US" altLang="zh-TW" sz="3200" dirty="0">
                <a:latin typeface="+mj-ea"/>
                <a:ea typeface="+mj-ea"/>
              </a:rPr>
              <a:t>:</a:t>
            </a:r>
          </a:p>
        </p:txBody>
      </p:sp>
      <p:sp>
        <p:nvSpPr>
          <p:cNvPr id="2" name="文字方塊 1">
            <a:extLst>
              <a:ext uri="{FF2B5EF4-FFF2-40B4-BE49-F238E27FC236}">
                <a16:creationId xmlns:a16="http://schemas.microsoft.com/office/drawing/2014/main" id="{96E31DBF-BAF1-C1AD-DE49-61C9C8948FC9}"/>
              </a:ext>
            </a:extLst>
          </p:cNvPr>
          <p:cNvSpPr txBox="1"/>
          <p:nvPr/>
        </p:nvSpPr>
        <p:spPr>
          <a:xfrm>
            <a:off x="934701" y="268974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 name="文字方塊 3">
            <a:extLst>
              <a:ext uri="{FF2B5EF4-FFF2-40B4-BE49-F238E27FC236}">
                <a16:creationId xmlns:a16="http://schemas.microsoft.com/office/drawing/2014/main" id="{64FB7196-BDCC-7191-8714-036F0190C878}"/>
              </a:ext>
            </a:extLst>
          </p:cNvPr>
          <p:cNvSpPr txBox="1"/>
          <p:nvPr/>
        </p:nvSpPr>
        <p:spPr>
          <a:xfrm>
            <a:off x="988624" y="370803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6075B669-0F2E-2479-8998-B65EDADCAA8E}"/>
              </a:ext>
            </a:extLst>
          </p:cNvPr>
          <p:cNvSpPr txBox="1"/>
          <p:nvPr/>
        </p:nvSpPr>
        <p:spPr>
          <a:xfrm>
            <a:off x="980734" y="45671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10" name="文字方塊 9">
            <a:extLst>
              <a:ext uri="{FF2B5EF4-FFF2-40B4-BE49-F238E27FC236}">
                <a16:creationId xmlns:a16="http://schemas.microsoft.com/office/drawing/2014/main" id="{169BD764-C3BC-B62B-011A-F2A6290380CA}"/>
              </a:ext>
            </a:extLst>
          </p:cNvPr>
          <p:cNvSpPr txBox="1"/>
          <p:nvPr/>
        </p:nvSpPr>
        <p:spPr>
          <a:xfrm>
            <a:off x="988624" y="543295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
        <p:nvSpPr>
          <p:cNvPr id="11" name="文字方塊 10">
            <a:extLst>
              <a:ext uri="{FF2B5EF4-FFF2-40B4-BE49-F238E27FC236}">
                <a16:creationId xmlns:a16="http://schemas.microsoft.com/office/drawing/2014/main" id="{61B61103-B93C-5E88-FF53-67AB1E5C13E7}"/>
              </a:ext>
            </a:extLst>
          </p:cNvPr>
          <p:cNvSpPr txBox="1"/>
          <p:nvPr/>
        </p:nvSpPr>
        <p:spPr>
          <a:xfrm>
            <a:off x="988130" y="6298703"/>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endParaRPr lang="zh-TW" altLang="en-US" sz="4400" dirty="0">
              <a:solidFill>
                <a:srgbClr val="3A52CF"/>
              </a:solidFill>
              <a:latin typeface="Press Start 2P" panose="02020500000000000000" charset="0"/>
              <a:ea typeface="+mj-ea"/>
            </a:endParaRPr>
          </a:p>
        </p:txBody>
      </p:sp>
      <p:sp>
        <p:nvSpPr>
          <p:cNvPr id="12" name="文字方塊 11">
            <a:extLst>
              <a:ext uri="{FF2B5EF4-FFF2-40B4-BE49-F238E27FC236}">
                <a16:creationId xmlns:a16="http://schemas.microsoft.com/office/drawing/2014/main" id="{B98ACDB2-E415-46A2-2AD6-0143DD2EC57C}"/>
              </a:ext>
            </a:extLst>
          </p:cNvPr>
          <p:cNvSpPr txBox="1"/>
          <p:nvPr/>
        </p:nvSpPr>
        <p:spPr>
          <a:xfrm>
            <a:off x="1764224" y="6403677"/>
            <a:ext cx="5519460" cy="584775"/>
          </a:xfrm>
          <a:prstGeom prst="rect">
            <a:avLst/>
          </a:prstGeom>
          <a:noFill/>
        </p:spPr>
        <p:txBody>
          <a:bodyPr wrap="none" rtlCol="0">
            <a:spAutoFit/>
          </a:bodyPr>
          <a:lstStyle/>
          <a:p>
            <a:pPr algn="l"/>
            <a:r>
              <a:rPr lang="zh-TW" altLang="en-US" sz="3200" dirty="0">
                <a:latin typeface="+mj-ea"/>
                <a:ea typeface="+mj-ea"/>
              </a:rPr>
              <a:t>輸了喝下一開始大家下注的酒</a:t>
            </a:r>
          </a:p>
        </p:txBody>
      </p:sp>
      <p:sp>
        <p:nvSpPr>
          <p:cNvPr id="13" name="文字方塊 12">
            <a:extLst>
              <a:ext uri="{FF2B5EF4-FFF2-40B4-BE49-F238E27FC236}">
                <a16:creationId xmlns:a16="http://schemas.microsoft.com/office/drawing/2014/main" id="{1BBE6164-9CE4-9980-E064-C82C922542F4}"/>
              </a:ext>
            </a:extLst>
          </p:cNvPr>
          <p:cNvSpPr txBox="1"/>
          <p:nvPr/>
        </p:nvSpPr>
        <p:spPr>
          <a:xfrm>
            <a:off x="10610824" y="6052143"/>
            <a:ext cx="6890403" cy="2554545"/>
          </a:xfrm>
          <a:prstGeom prst="rect">
            <a:avLst/>
          </a:prstGeom>
          <a:noFill/>
        </p:spPr>
        <p:txBody>
          <a:bodyPr wrap="square" rtlCol="0">
            <a:spAutoFit/>
          </a:bodyPr>
          <a:lstStyle/>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划拳</a:t>
            </a:r>
            <a:r>
              <a:rPr lang="en-US" altLang="zh-TW" sz="3200" dirty="0">
                <a:latin typeface="+mj-ea"/>
                <a:ea typeface="+mj-ea"/>
              </a:rPr>
              <a:t>(</a:t>
            </a:r>
            <a:r>
              <a:rPr lang="zh-TW" altLang="en-US" sz="3200" dirty="0">
                <a:latin typeface="+mj-ea"/>
                <a:ea typeface="+mj-ea"/>
              </a:rPr>
              <a:t>猜拳、海帶拳、數字拳</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r>
              <a:rPr lang="zh-TW" altLang="en-US" sz="3200" dirty="0">
                <a:latin typeface="+mj-ea"/>
                <a:ea typeface="+mj-ea"/>
              </a:rPr>
              <a:t>兩個講好就好</a:t>
            </a:r>
            <a:r>
              <a:rPr lang="en-US" altLang="zh-TW" sz="3200" dirty="0">
                <a:latin typeface="+mj-ea"/>
                <a:ea typeface="+mj-ea"/>
              </a:rPr>
              <a:t>)</a:t>
            </a: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吹牛</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骰子輪流疊高</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猜下一張比上一張大還是小</a:t>
            </a:r>
            <a:r>
              <a:rPr lang="en-US" altLang="zh-TW" sz="3200" dirty="0">
                <a:latin typeface="+mj-ea"/>
                <a:ea typeface="+mj-ea"/>
              </a:rPr>
              <a:t>(3</a:t>
            </a:r>
            <a:r>
              <a:rPr lang="zh-TW" altLang="en-US" sz="3200" dirty="0">
                <a:latin typeface="+mj-ea"/>
                <a:ea typeface="+mj-ea"/>
              </a:rPr>
              <a:t>輪</a:t>
            </a:r>
            <a:r>
              <a:rPr lang="en-US" altLang="zh-TW" sz="3200" dirty="0">
                <a:latin typeface="+mj-ea"/>
                <a:ea typeface="+mj-ea"/>
              </a:rPr>
              <a:t>)</a:t>
            </a:r>
            <a:endParaRPr lang="zh-TW" altLang="en-US" sz="3200" dirty="0">
              <a:latin typeface="+mj-ea"/>
              <a:ea typeface="+mj-ea"/>
            </a:endParaRPr>
          </a:p>
        </p:txBody>
      </p:sp>
      <p:sp>
        <p:nvSpPr>
          <p:cNvPr id="14" name="文字方塊 13">
            <a:extLst>
              <a:ext uri="{FF2B5EF4-FFF2-40B4-BE49-F238E27FC236}">
                <a16:creationId xmlns:a16="http://schemas.microsoft.com/office/drawing/2014/main" id="{84FF1C43-1850-B96B-5179-B5143B22648B}"/>
              </a:ext>
            </a:extLst>
          </p:cNvPr>
          <p:cNvSpPr txBox="1"/>
          <p:nvPr/>
        </p:nvSpPr>
        <p:spPr>
          <a:xfrm>
            <a:off x="995673" y="71714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endParaRPr lang="zh-TW" altLang="en-US" sz="4400" dirty="0">
              <a:solidFill>
                <a:srgbClr val="3A52CF"/>
              </a:solidFill>
              <a:latin typeface="Press Start 2P" panose="02020500000000000000" charset="0"/>
              <a:ea typeface="+mj-ea"/>
            </a:endParaRPr>
          </a:p>
        </p:txBody>
      </p:sp>
      <p:sp>
        <p:nvSpPr>
          <p:cNvPr id="15" name="文字方塊 14">
            <a:extLst>
              <a:ext uri="{FF2B5EF4-FFF2-40B4-BE49-F238E27FC236}">
                <a16:creationId xmlns:a16="http://schemas.microsoft.com/office/drawing/2014/main" id="{A983324B-C1C0-01C7-C629-619E2B3F715C}"/>
              </a:ext>
            </a:extLst>
          </p:cNvPr>
          <p:cNvSpPr txBox="1"/>
          <p:nvPr/>
        </p:nvSpPr>
        <p:spPr>
          <a:xfrm>
            <a:off x="1784284" y="7282071"/>
            <a:ext cx="3294492" cy="2062103"/>
          </a:xfrm>
          <a:prstGeom prst="rect">
            <a:avLst/>
          </a:prstGeom>
          <a:noFill/>
        </p:spPr>
        <p:txBody>
          <a:bodyPr wrap="none" rtlCol="0">
            <a:spAutoFit/>
          </a:bodyPr>
          <a:lstStyle/>
          <a:p>
            <a:pPr algn="l"/>
            <a:r>
              <a:rPr lang="zh-TW" altLang="en-US" sz="3200" dirty="0">
                <a:latin typeface="+mj-ea"/>
                <a:ea typeface="+mj-ea"/>
              </a:rPr>
              <a:t>第一名得</a:t>
            </a:r>
            <a:r>
              <a:rPr lang="en-US" altLang="zh-TW" sz="3200" dirty="0">
                <a:latin typeface="+mj-ea"/>
                <a:ea typeface="+mj-ea"/>
              </a:rPr>
              <a:t>4</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第二名得</a:t>
            </a:r>
            <a:r>
              <a:rPr lang="en-US" altLang="zh-TW" sz="3200" dirty="0">
                <a:latin typeface="+mj-ea"/>
                <a:ea typeface="+mj-ea"/>
              </a:rPr>
              <a:t>3</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第三名得</a:t>
            </a:r>
            <a:r>
              <a:rPr lang="en-US" altLang="zh-TW" sz="3200" dirty="0">
                <a:latin typeface="+mj-ea"/>
                <a:ea typeface="+mj-ea"/>
              </a:rPr>
              <a:t>2</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第四名得</a:t>
            </a:r>
            <a:r>
              <a:rPr lang="en-US" altLang="zh-TW" sz="3200" dirty="0">
                <a:latin typeface="+mj-ea"/>
                <a:ea typeface="+mj-ea"/>
              </a:rPr>
              <a:t>1</a:t>
            </a:r>
            <a:r>
              <a:rPr lang="zh-TW" altLang="en-US" sz="3200" dirty="0">
                <a:latin typeface="+mj-ea"/>
                <a:ea typeface="+mj-ea"/>
              </a:rPr>
              <a:t>顆骰子</a:t>
            </a:r>
          </a:p>
        </p:txBody>
      </p:sp>
    </p:spTree>
    <p:extLst>
      <p:ext uri="{BB962C8B-B14F-4D97-AF65-F5344CB8AC3E}">
        <p14:creationId xmlns:p14="http://schemas.microsoft.com/office/powerpoint/2010/main" val="4189952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dirty="0">
                <a:solidFill>
                  <a:srgbClr val="3A52CF"/>
                </a:solidFill>
                <a:latin typeface="Roboto Mono"/>
                <a:ea typeface="Roboto Mono"/>
                <a:cs typeface="Roboto Mono"/>
                <a:sym typeface="Roboto Mono"/>
              </a:rPr>
              <a:t>Write a main title here</a:t>
            </a:r>
            <a:endParaRPr dirty="0"/>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1295</Words>
  <Application>Microsoft Office PowerPoint</Application>
  <PresentationFormat>自訂</PresentationFormat>
  <Paragraphs>203</Paragraphs>
  <Slides>23</Slides>
  <Notes>23</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23</vt:i4>
      </vt:variant>
    </vt:vector>
  </HeadingPairs>
  <TitlesOfParts>
    <vt:vector size="29" baseType="lpstr">
      <vt:lpstr>Press Start 2P</vt:lpstr>
      <vt:lpstr>Calibri</vt:lpstr>
      <vt:lpstr>Arial</vt:lpstr>
      <vt:lpstr>Bungee</vt:lpstr>
      <vt:lpstr>Roboto Mono</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14</cp:revision>
  <dcterms:modified xsi:type="dcterms:W3CDTF">2024-12-10T14:20:41Z</dcterms:modified>
</cp:coreProperties>
</file>